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mon Peter saith unto him, Lord, not my feet only, but also my hands and my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saith to him, He that is bathed needeth not save to wash his feet, but is clean every whit: and ye are clean, but not 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he knew him that should betray him; therefore said he, Ye are not all 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when he had washed their feet, and taken his garments, and sat down again, he said unto them, Know ye what I have done to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call me, Master, and, Lord: and ye say well; for so I 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I then, the Lord and the Master, have washed your feet, ye also ought to wash one another’s fe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have given you an example, that ye also should do as I have done to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Verily, verily, I say unto you, A servant is not greater than his lord; neither one that is sent greater than he that sent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e know these things, blessed are ye if ye do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peak not of you all: I know whom I have chosen: but that the scripture may be fulfilled, He that eateth my bread lifted up his heel against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before the feast of the passover, Jesus knowing that his hour was come that he should depart out of this world unto the Father, having loved his own which were in the world, he loved them unto the e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henceforth I tell you before it come to pass, that, when it is come to pass, ye may believe that I am h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Verily, verily, I say unto you, He that receiveth whomsoever I send receiveth me; and he that receiveth me receiveth him that sent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Jesus had thus said, he was troubled in the spirit, and testified, and said, Verily, verily, I say unto you, that one of you shall betray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disciples looked one on another, doubting of whom he spa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re was at the table reclining in Jesus’ bosom one of his disciples, whom Jesus lo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imon Peter therefore beckoneth to him, and saith unto him, Tell us who it is of whom he speake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leaning back, as he was, on Jesus’ breast saith unto him, Lord, who is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therefore answereth, He it is, for whom I shall dip the sop, and give it him. So when he had dipped the sop, he taketh and giveth it to Judas, the son of Simon Iscari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fter the sop, then entered Satan into him. Jesus therefore saith unto him, That thou doest, do quick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no man at the table knew for what intent he spake this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uring supper, the devil having already put into the heart of Judas Iscariot, Simon’s son, to betray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some thought, because Judas had the bag, that Jesus said unto him, Buy what things we have need of for the feast; or, that he should give something to the po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then having received the sop went out straightway: and it was nigh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therefore he was gone out, Jesus saith, Now is the Son of man glorified, and God is glorified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God shall glorify him in himself, and straightway shall he glorify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ttle children, yet a little while I am with you. Ye shall seek me: and as I said unto the Jews, Whither I go, ye cannot come; so now I say unto yo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 new commandment I give unto you, that ye love one another; even as I have loved you, that ye also love one anoth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y this shall all men know that ye are my disciples, if ye have love one to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imon Peter saith unto him, Lord, whither goest thou? Jesus answered, Whither I go, thou canst not follow me now; but thou shalt follow afterwar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eter saith unto him, Lord, why cannot I follow thee even now? I will lay down my life for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answereth, Wilt thou lay down thy life for me? Verily, verily, I say unto thee, The cock shall not crow, till thou hast denied me thr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knowing that the Father had given all things into his hands, and that he came forth from God, and goeth unto Go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iseth from supper, and layeth aside his garments; and he took a towel, and girded himsel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poureth water into the bason, and began to wash the disciples’ feet, and to wipe them with the towel wherewith he was gir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he cometh to Simon Peter. He saith unto him, Lord, dost thou wash my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sus answered and said unto him, What I do thou knowest not now; but thou shalt understand hereaf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eter saith unto him, Thou shalt never wash my feet. Jesus answered him, If I wash thee not, thou hast no part with m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2026-05-30T08:19:42Z</dcterms:created>
  <dcterms:modified xsi:type="dcterms:W3CDTF">2026-05-30T08:19:42Z</dcterms:modified>
  <dc:title>Bible.com.au: JOHN 13:1-38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