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presProps" Target="presProps.xml"/>
  <Relationship Id="rId56" Type="http://schemas.openxmlformats.org/officeDocument/2006/relationships/viewProps" Target="viewProps.xml"/>
  <Relationship Id="rId5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518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2:1-5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mmon people therefore of the Jews learned that he was there: and they came, not for Jesus’ sake only, but that they might see Lazarus also, whom he had raised from the de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chief priests took counsel that they might put Lazarus also to death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 by reason of him many of the Jews went away, and believed on Jes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morrow a great multitude that had come to the feast, when they heard that Jesus was coming to Jerusalem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ok the branches of the palm trees, and went forth to meet him, and cried out, Hosanna: Blessed is he that cometh in the name of the Lord, even the King of Israe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, having found a young ass, sat thereon; as it is written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not, daughter of Zion: behold, thy King cometh, sitting on an ass’s col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understood not his disciples at the first: but when Jesus was glorified, then remembered they that these things were written of him, and that they had done these things unto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ultitude therefore that was with him when he called Lazarus out of the tomb, and raised him from the dead, bare witn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also the multitude went and met him, for that they heard that he had done this sig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therefore six days before the passover came to Bethany, where Lazarus was, whom Jesus raised from the dea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harisees therefore said among themselves, Behold how ye prevail nothing: lo, the world is gone after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 were certain Greeks among those that went up to worship at the feast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erefore came to Philip, which was of Bethsaida of Galilee, and asked him, saying, Sir, we would see Jes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 cometh and telleth Andrew: Andrew cometh, and Philip, and they tell Jesu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answereth them, saying, The hour is come, that the Son of man should be glorifi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Except a grain of wheat fall into the earth and die, it abideth by itself alone; but if it die, it beareth much fru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his life loseth it; and he that hateth his life in this world shall keep it unto life eterna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serve me, let him follow me; and where I am, there shall also my servant be: if any man serve me, him will the Father honou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s my soul troubled; and what shall I say? Father, save me from this hour. But for this cause came I unto this hou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ther, glorify thy name. There came therefore a voice out of heaven, saying, I have both glorified it, and will glorify it aga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made him a supper there: and Martha served; but Lazarus was one of them that sat at meat with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ultitude therefore, that stood by, and heard it, said that it had thundered: others said, An angel hath spoken to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, This voice hath not come for my sake, but for your sak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s the judgment of this world: now shall the prince of this world be cast ou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, if I be lifted up from the earth, will draw all men unto myself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he said, signifying by what manner of death he should di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ultitude therefore answered him, We have heard out of the law that the Christ abideth for ever: and how sayest thou, The Son of man must be lifted up? who is this Son of man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therefore said unto them, Yet a little while is the light among you. Walk while ye have the light, that darkness overtake you not: and he that walketh in the darkness knoweth not whither he goeth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ye have the light, believe on the light, that ye may become sons of light. These things spake Jesus, and he departed and hid himself from them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gh he had done so many signs before them, yet they believed not on him: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word of Isaiah the prophet might be fulfilled, which he spake, Lord, who hath believed our report? And to whom hath the arm of the Lord been reveale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y therefore took a pound of ointment of spikenard, very precious, and anointed the feet of Jesus, and wiped his feet with her hair: and the house was filled with the odour of the ointmen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they could not believe, for that Isaiah said again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blinded their eyes, and he hardened their heart; Lest they should see with their eyes, and perceive with their heart, And should turn, And I should heal them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said Isaiah, because he saw his glory; and he spake of hi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even of the rulers many believed on him; but because of the Pharisees they did not confess it, lest they should be put out of the synagogue: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loved the glory of men more than the glory of Go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cried and said, He that believeth on me, believeth not on me, but on him that sent me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beholdeth me beholdeth him that sent me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ome a light into the world, that whosoever believeth on me may not abide in the darknes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ny man hear my sayings, and keep them not, I judge him not: for I came not to judge the world, but to save the worl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jecteth me, and receiveth not my sayings, hath one that judgeth him: the word that I spake, the same shall judge him in the last d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udas Iscariot, one of his disciples, which should betray him, saith,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pake not from myself; but the Father which sent me, he hath given me a commandment, what I should say, and what I should speak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know that his commandment is life eternal: the things therefore which I speak, even as the Father hath said unto me, so I speak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as not this ointment sold for three hundred pence, and given to the poor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is he said, not because he cared for the poor; but because he was a thief, and having the bag took away what was put there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therefore said, Suffer her to keep it against the day of my bury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oor ye have always with you; but me ye have not alway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2026-06-24T21:12:15Z</dcterms:created>
  <dcterms:modified xsi:type="dcterms:W3CDTF">2026-06-24T21:12:15Z</dcterms:modified>
  <dc:title>Bible.com.au: JOHN 12:1-50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