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presProps" Target="presProps.xml"/>
  <Relationship Id="rId56" Type="http://schemas.openxmlformats.org/officeDocument/2006/relationships/viewProps" Target="viewProps.xml"/>
  <Relationship Id="rId5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12:1-5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ommon people therefore of the Jews learned that he was there: and they came, not for Jesus’ sake only, but that they might see Lazarus also, whom he had raised from the dea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chief priests took counsel that they might put Lazarus also to death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at by reason of him many of the Jews went away, and believed on Jesu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morrow a great multitude that had come to the feast, when they heard that Jesus was coming to Jerusalem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ok the branches of the palm trees, and went forth to meet him, and cried out, Hosanna: Blessed is he that cometh in the name of the Lord, even the King of Israel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, having found a young ass, sat thereon; as it is written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not, daughter of Zion: behold, thy King cometh, sitting on an ass’s col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understood not his disciples at the first: but when Jesus was glorified, then remembered they that these things were written of him, and that they had done these things unto hi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ultitude therefore that was with him when he called Lazarus out of the tomb, and raised him from the dead, bare witnes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cause also the multitude went and met him, for that they heard that he had done this sig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therefore six days before the passover came to Bethany, where Lazarus was, whom Jesus raised from the dea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harisees therefore said among themselves, Behold how ye prevail nothing: lo, the world is gone after hi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 were certain Greeks among those that went up to worship at the feast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erefore came to Philip, which was of Bethsaida of Galilee, and asked him, saying, Sir, we would see Jesu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ip cometh and telleth Andrew: Andrew cometh, and Philip, and they tell Jesu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answereth them, saying, The hour is come, that the Son of man should be glorifi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erily, verily, I say unto you, Except a grain of wheat fall into the earth and die, it abideth by itself alone; but if it die, it beareth much frui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loveth his life loseth it; and he that hateth his life in this world shall keep it unto life eternal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 man serve me, let him follow me; and where I am, there shall also my servant be: if any man serve me, him will the Father honour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s my soul troubled; and what shall I say? Father, save me from this hour. But for this cause came I unto this hou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ther, glorify thy name. There came therefore a voice out of heaven, saying, I have both glorified it, and will glorify it agai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y made him a supper there: and Martha served; but Lazarus was one of them that sat at meat with hi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ultitude therefore, that stood by, and heard it, said that it had thundered: others said, An angel hath spoken to hi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and said, This voice hath not come for my sake, but for your sake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s the judgment of this world: now shall the prince of this world be cast out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, if I be lifted up from the earth, will draw all men unto myself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is he said, signifying by what manner of death he should di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ultitude therefore answered him, We have heard out of the law that the Christ abideth for ever: and how sayest thou, The Son of man must be lifted up? who is this Son of man?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therefore said unto them, Yet a little while is the light among you. Walk while ye have the light, that darkness overtake you not: and he that walketh in the darkness knoweth not whither he goeth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ye have the light, believe on the light, that ye may become sons of light. These things spake Jesus, and he departed and hid himself from them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gh he had done so many signs before them, yet they believed not on him: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word of Isaiah the prophet might be fulfilled, which he spake, Lord, who hath believed our report? And to whom hath the arm of the Lord been revealed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y therefore took a pound of ointment of spikenard, very precious, and anointed the feet of Jesus, and wiped his feet with her hair: and the house was filled with the odour of the ointment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cause they could not believe, for that Isaiah said again,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blinded their eyes, and he hardened their heart; Lest they should see with their eyes, and perceive with their heart, And should turn, And I should heal them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said Isaiah, because he saw his glory; and he spake of him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even of the rulers many believed on him; but because of the Pharisees they did not confess it, lest they should be put out of the synagogue: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loved the glory of men more than the glory of God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cried and said, He that believeth on me, believeth not on me, but on him that sent me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hat beholdeth me beholdeth him that sent me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come a light into the world, that whosoever believeth on me may not abide in the darkness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any man hear my sayings, and keep them not, I judge him not: for I came not to judge the world, but to save the world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rejecteth me, and receiveth not my sayings, hath one that judgeth him: the word that I spake, the same shall judge him in the last da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udas Iscariot, one of his disciples, which should betray him, saith,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spake not from myself; but the Father which sent me, he hath given me a commandment, what I should say, and what I should speak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know that his commandment is life eternal: the things therefore which I speak, even as the Father hath said unto me, so I speak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was not this ointment sold for three hundred pence, and given to the poor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is he said, not because he cared for the poor; but because he was a thief, and having the bag took away what was put therei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therefore said, Suffer her to keep it against the day of my bury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poor ye have always with you; but me ye have not alway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2026-08-10T21:09:35Z</dcterms:created>
  <dcterms:modified xsi:type="dcterms:W3CDTF">2026-08-10T21:09:35Z</dcterms:modified>
  <dc:title>Bible.com.au: JOHN 12:1-50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