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188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answered, Are there not twelve hours in the day? If a man walk in the day, he stumbleth not, because he seeth the light of this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a man walk in the night, he stumbleth, because the light is not i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things spake he: and after this he saith unto them, Our friend Lazarus is fallen asleep; but I go, that I may awake him out of sl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disciples therefore said unto him, Lord, if he is fallen asleep, he will reco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Jesus had spoken of his death: but they thought that he spake of taking rest in sl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esus therefore said unto them plainly, Lazarus is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am glad for your sakes that I was not there, to the intent ye may believe; nevertheless let us go un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mas therefore, who is called Didymus, said unto his fellow-disciples, Let us also go, that we may die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hen Jesus came, he found that he had been in the tomb four days alrea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Bethany was nigh unto Jerusalem, about fifteen furlongs of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certain man was sick, Lazarus of Bethany, of the village of Mary and her sister Mart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any of the Jews had come to Martha and Mary, to console them concerning their br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rtha therefore, when she heard that Jesus was coming, went and met him: but Mary still sat in the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rtha therefore said unto Jesus, Lord, if thou hadst been here, my brother had not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even now I know that, whatsoever thou shalt ask of God, God will give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th unto her, Thy brother shall rise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rtha saith unto him, I know that he shall rise again in the resurrection at the last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said unto her, I am the resurrection, and the life: he that believeth on me, though he die, yet shall he l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osoever liveth and believeth on me shall never die. Believest thou thi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e saith unto him, Yea, Lord: I have believed that thou art the Christ, the Son of God, even he that cometh into the wor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she had said this, she went away, and called Mary her sister secretly, saying, The Master is here, and calleth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that Mary which anointed the Lord with ointment, and wiped his feet with her hair, whose brother Lazarus was si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he, when she heard it, arose quickly, and went unto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Jesus was not yet come into the village, but was still in the place where Martha met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Jews then which were with her in the house, and were comforting her, when they saw Mary, that she rose up quickly and went out, followed her, supposing that she was going unto the tomb to weep t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ary therefore, when she came where Jesus was, and saw him, fell down at his feet, saying unto him, Lord, if thou hadst been here, my brother had not di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Jesus therefore saw her weeping, and the Jews also weeping which came with her, he groaned in the spirit, and was troubl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aid, Where have ye laid him? They say unto him, Lord, come and se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wep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Jews therefore said, Behold how he loved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some of them said, Could not this man, which opened the eyes of him that was blind, have caused that this man also should not di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therefore again groaning in himself cometh to the tomb. Now it was a cave, and a stone lay agains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isters therefore sent unto him, saying, Lord, behold, he whom thou lovest is si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saith, Take ye away the stone. Martha, the sister of him that was dead, saith unto him, Lord, by this time he stinketh: for he hath been dead four day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saith unto her, Said I not unto thee, that, if thou believedst, thou shouldest see the glory of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they took away the stone. And Jesus lifted up his eyes, and said, Father, I thank thee that thou heardest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 knew that thou hearest me always: but because of the multitude which standeth around I said it, that they may believe that thou didst send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n he had thus spoken, he cried with a loud voice, Lazarus, come for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that was dead came forth, bound hand and foot with grave-clothes; and his face was bound about with a napkin. Jesus saith unto them, Loose him, and let him go.]]></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any therefore of the Jews, which came to Mary and beheld that which he did, believed on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some of them went away to the Pharisees, and told them the things which Jesus had don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chief priests therefore and the Pharisees gathered a council, and said, What do we? for this man doeth many sig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f we let him thus alone, all men will believe on him: and the Romans will come and take away both our place and our n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Jesus heard it, he said, This sickness is not unto death, but for the glory of God, that the Son of God may be glorified thereb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 certain one of them, Caiaphas, being high priest that year, said unto them, Ye know nothing at al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or do ye take account that it is expedient for you that one man should die for the people, and that the whole nation perish no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Now this he said not of himself: but being high priest that year, he prophesied that Jesus should die for the nat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not for the nation only, but that he might also gather together into one the children of God that are scattered abroa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So from that day forth they took counsel that they might put him to deat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Jesus therefore walked no more openly among the Jews, but departed thence into the country near to the wilderness, into a city called Ephraim; and there he tarried with the discipl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Now the passover of the Jews was at hand: and many went up to Jerusalem out of the country before the passover, to purify themselv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y sought therefore for Jesus, and spake one with another, as they stood in the temple, What think ye? That he will not come to the feas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Now the chief priests and the Pharisees had given commandment, that, if any man knew where he was, he should shew it, that they might take hi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Jesus loved Martha, and her sister, and Lazar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refore he heard that he was sick, he abode at that time two days in the place where he w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fter this he saith to the disciples, Let us go into Judaea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isciples say unto him, Rabbi, the Jews were but now seeking to stone thee; and goest thou thither again?]]></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2026-06-19T20:56:39Z</dcterms:created>
  <dcterms:modified xsi:type="dcterms:W3CDTF">2026-06-19T20:56:39Z</dcterms:modified>
  <dc:title>Bible.com.au: JOHN 11:1-57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