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671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0:1-4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door: by me if any man enter in, he shall be saved, and shall go in and go out, and shall find pastu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ef cometh not, but that he may steal, and kill, and destroy: I came that they may have life, and may have it abundant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: the good shepherd layeth down his life for the shee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a hireling, and not a shepherd, whose own the sheep are not, beholdeth the wolf coming, and leaveth the sheep, and fleeth, and the wolf snatcheth them, and scattereth the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leeth because he is a hireling, and careth not for the sh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good shepherd; and I know mine own, and mine own know me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the Father knoweth me, and I know the Father; and I lay down my life for the sheep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sheep I have, which are not of this fold: them also I must bring, and they shall hear my voice; and they shall become one flock, one shephe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doth the Father love me, because I lay down my life, that I may take it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taketh it away from me, but I lay it down of myself. I have power to lay it down, and I have power to take it again. This commandment received I from my Fat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entereth not by the door into the fold of the sheep, but climbeth up some other way, the same is a thief and a robb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ose a division again among the Jews because of these wor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m said, He hath a devil, and is mad; why hear ye him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thers said, These are not the sayings of one possessed with a devil. Can a devil open the eyes of the blind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the feast of the dedication at Jerusalem: it was winter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 was walking in the temple in Solomon’s porc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herefore came round about him, and said unto him, How long dost thou hold us in suspense? If thou art the Christ, tell us plain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 told you, and ye believe not: the works that I do in my Father’s name, these bear witness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believe not, because ye are not of my sheep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heep hear my voice, and I know them, and they follow me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give unto them eternal life; and they shall never perish, and no one shall snatch them out of my h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entereth in by the door is the shepherd of the sheep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, which hath given them unto me, is greater than all; and no one is able to snatch them out of the Father’s han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nd the Father are on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took up stones again to stone hi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Many good works have I shewed you from the Father; for which of those works do ye stone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ews answered him, For a good work we stone thee not, but for blasphemy; and because that thou, being a man, makest thyself 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them, Is it not written in your law, I said, Ye are gods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called them gods, unto whom the word of God came (and the scripture cannot be broken)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ye of him, whom the Father sanctified and sent into the world, Thou blasphemest; because I said, I am the Son of God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do not the works of my Father, believe me no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do them, though ye believe not me, believe the works: that ye may know and understand that the Father is in me, and I in the Fath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the porter openeth; and the sheep hear his voice: and he calleth his own sheep by name, and leadeth them ou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ought again to take him: and he went forth out of their han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ent away again beyond Jordan into the place where John was at the first baptizing; and there he abode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came unto him; and they said, John indeed did no sign: but all things whatsoever John spake of this man were tru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believed on him ther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hath put forth all his own, he goeth before them, and the sheep follow him: for they know his v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stranger will they not follow, but will flee from him: for they know not the voice of strang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arable spake Jesus unto them: but they understood not what things they were which he spake unto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herefore said unto them again, Verily, verily, I say unto you, I am the door of the sh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came before me are thieves and robbers: but the sheep did not hea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2026-06-21T14:08:38Z</dcterms:created>
  <dcterms:modified xsi:type="dcterms:W3CDTF">2026-06-21T14:08:38Z</dcterms:modified>
  <dc:title>Bible.com.au: JOHN 10:1-42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