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presProps" Target="presProps.xml"/>
  <Relationship Id="rId57" Type="http://schemas.openxmlformats.org/officeDocument/2006/relationships/viewProps" Target="viewProps.xml"/>
  <Relationship Id="rId5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6482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1:1-5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 was the true light, even the light which lighteth every man, coming into the worl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was in the world, and the world was made by him, and the world knew him no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came unto his own, and they that were his own received him no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as many as received him, to them gave he the right to become children of God, even to them that believe on his na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ich were born, not of blood, nor of the will of the flesh, nor of the will of man, but of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Word became flesh, and dwelt among us (and we beheld his glory, glory as of the only begotten from the Father), full of grace and tru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ohn beareth witness of him, and crieth, saying, This was he of whom I said, He that cometh after me is become before me: for he was before 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of his fulness we all received, and grace for gra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e law was given by Moses; grace and truth came by Jesus Chri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 man hath seen God at any time; the only begotten Son, which is in the bosom of the Father, he hath declared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beginning was the Word, and the Word was with God, and the Word was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is is the witness of John, when the Jews sent unto him from Jerusalem priests and Levites to ask him, Who art th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confessed, and denied not; and he confessed, I am not the Chri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y asked him, What then? Art thou Elijah? And he saith, I am not. Art thou the prophet? And he answered, No.]]></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y said therefore unto him, Who art thou? that we may give an answer to them that sent us. What sayest thou of thyself?]]></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said, I am the voice of one crying in the wilderness, Make straight the way of the Lord, as said Isaiah the prophe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y had been sent from the Pharise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y asked him, and said unto him, Why then baptizest thou, if thou art not the Christ, neither Elijah, neither the prophe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ohn answered them, saying, I baptize with water: in the midst of you standeth one whom ye know no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even he that cometh after me, the latchet of whose shoe I am not worthy to unloos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se things were done in Bethany beyond Jordan, where John was baptiz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same was in the beginning with Go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n the morrow he seeth Jesus coming unto him, and saith, Behold, the Lamb of God, which taketh away the sin of the worl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is is he of whom I said, After me cometh a man which is become before me: for he was before 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I knew him not; but that he should be made manifest to Israel, for this cause came I baptizing with wate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John bare witness, saying, I have beheld the Spirit descending as a dove out of heaven; and it abode upon h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I knew him not: but he that sent me to baptize with water, he said unto me, Upon whomsoever thou shalt see the Spirit descending, and abiding upon him, the same is he that baptizeth with the Holy Spiri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I have seen, and have borne witness that this is the Son of Go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gain on the morrow John was standing, and two of his discipl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he looked upon Jesus as he walked, and saith, Behold, the Lamb of Go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 two disciples heard him speak, and they followed Jesu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Jesus turned, and beheld them following, and saith unto them, What seek ye? And they said unto him, Rabbi (which is to say, being interpreted, Master), where abidest th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ll things were made by him; and without him was not anything made that hath been mad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He saith unto them, Come, and ye shall see. They came therefore and saw where he abode; and they abode with him that day: it was about the tenth hour.]]></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One of the two that heard John speak, and followed him, was Andrew, Simon Peter’s brothe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He findeth first his own brother Simon, and saith unto him, We have found the Messiah (which is, being interpreted, Chris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He brought him unto Jesus. Jesus looked upon him, and said, Thou art Simon the son of John: thou shalt be called Cephas (which is by interpretation, Peter).]]></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On the morrow he was minded to go forth into Galilee, and he findeth Philip: and Jesus saith unto him, Follow m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Now Philip was from Bethsaida, of the city of Andrew and Peter.]]></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Philip findeth Nathanael, and saith unto him, We have found him, of whom Moses in the law, and the prophets, did write, Jesus of Nazareth, the son of Joseph.]]></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Nathanael said unto him, Can any good thing come out of Nazareth? Philip saith unto him, Come and se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Jesus saw Nathanael coming to him, and saith of him, Behold, an Israelite indeed, in whom is no guil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Nathanael saith unto him, Whence knowest thou me? Jesus answered and said unto him, Before Philip called thee, when thou wast under the fig tree, I saw the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n him was life; and the life was the light of men.]]></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Nathanael answered him, Rabbi, thou art the Son of God; thou art King of Israel.]]></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Jesus answered and said unto him, Because I said unto thee, I saw thee underneath the fig tree, believest thou? thou shalt see greater things than thes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he saith unto him, Verily, verily, I say unto you, Ye shall see the heaven opened, and the angels of God ascending and descending upon the Son of man.]]></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light shineth in the darkness; and the darkness apprehended it no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 came a man, sent from God, whose name was Joh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same came for witness, that he might bear witness of the light, that all might believe through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was not the light, but came that he might bear witness of the light.]]></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2026-06-23T21:02:34Z</dcterms:created>
  <dcterms:modified xsi:type="dcterms:W3CDTF">2026-06-23T21:02:34Z</dcterms:modified>
  <dc:title>Bible.com.au: JOHN 1:1-51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