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7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pastures of the wilderness a lamentation, because they are burned up, so that none passeth through;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 dwelling place of jackals; and I will make the cities of Judah a desolation, without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wherefore is the land and perished burned up like a wilderness, so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stubbornness of their own heart, and after the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nations, whom neither they nor their fathers have known: and I will send the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the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they have cast down our dwell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it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in their uncircumcis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have the corners of their hair polled, that dwell in the wilderness: for all the nations are uncircumcised, and all the house of Israel are uncircumcised i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 as it were their bow for falsehood; and they are grown strong in the land, but not for tru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go about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they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else should I do, because of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 deadly arrow; it speaketh deceit: one speaketh peaceably to his neighbour with his mouth, but in his heart he layeth wait for hi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2026-07-26T12:58:49Z</dcterms:created>
  <dcterms:modified xsi:type="dcterms:W3CDTF">2026-07-26T12:58:49Z</dcterms:modified>
  <dc:title>Bible.com.au: JEREMIAH 9:1-26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