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men are ashamed, they are dismayed and taken: lo, they have rejected the word of the LORD; and what manner of wisdom is i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will I give their wives unto others, and their fields to them that shall possess them: for every one from the least even unto the greatest is given to covetousness, from the prophet even unto the priest every one dealeth fals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have healed the hurt of the daughter of my people lightly, saying, Peace, peace; when there is no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re they ashamed when they had committed abomination? nay, they were not at all ashamed, neither could they blush: therefore shall they fall among them that fall: in the time of their visitation they shall be cast down,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utterly consume them, saith the LORD: there shall be no grapes on the vine, nor figs on the fig tree, and the leaf shall fade; and the things that I have given them shall pass away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do we sit still? assemble yourselves, and let us enter into the defenced cities, and let us be silent there: for the LORD our God hath put us to silence, and given us water of gall to drink, because we have sinned against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looked for peace, but no good came; and for a time of healing, and behold dism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norting of his horses is heard from Dan: at the sound of the neighing of his strong ones the whole land trembleth; for they are come, and have devoured the land and all that is in it; the city and those that dwell there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behold, I will send serpents, basilisks, among you, which will not be charmed; and they shall bite you,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h that I could comfort myself against sorrow! my heart is faint with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aith the LORD, they shall bring out the bones of the kings of Judah, and the bones of his princes, and the bones of the priests, and the bones of the prophets, and the bones of the inhabitants of Jerusalem, out of their gr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the voice of the cry of the daughter of my people from a land that is very far off: Is not the LORD in Zion? is not her King in her? Why have they provoked me to anger with their graven images, and with strange van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arvest is past, the summer is ended, and we are not sa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hurt of the daughter of my people am I hurt: I am black; astonishment hath taken hold o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 is there no physician there? why then is not the health of the daughter of my people recov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hall spread them before the sun, and the moon, and all the host of heaven, whom they have loved, and whom they have served, and after whom they have walked, and whom they have sought, and whom they have worshipped: they shall not be gathered, nor be buried; they shall be for dung upon the face of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eath shall be chosen rather than life by all the residue that remain of this evil family, which remain in all the places whither I have driven them,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thou shalt say unto them, Thus saith the LORD: shall men fall, and not rise up again? shall one turn away, and not retu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then is this people of Jerusalem slidden back by a perpetual backsliding? they hold fast deceit, they refuse to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earkened and heard, but they spake not aright: no man repenteth him of his wickedness, saying, What have I done? every one turneth to his course, as a horse that rusheth headlong in the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a, the stork in the heaven knoweth her appointed times; and the turtle and the swallow and the crane observe the time of their coming; but my people know not the ordinance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do ye say, We are wise, and the law of the LORD is with us? But, behold, the false pen of the scribes hath wrought falsel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2026-06-19T22:42:01Z</dcterms:created>
  <dcterms:modified xsi:type="dcterms:W3CDTF">2026-06-19T22:42:01Z</dcterms:modified>
  <dc:title>Bible.com.au: JEREMIAH 8:1-22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