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676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of hosts, They shall throughly glean the remnant of Israel as a vine: turn again thine hand as a grapegatherer into the bask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whom shall I speak and testify, that they may hear? behold, their ear is uncircumcised, and they cannot hearken: behold, the word of the LORD is become unto them a reproach; they have no delight i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 am full of the fury of the LORD; I am weary with holding in: pour it out upon the children in the street, and upon the assembly of young men together: for even the husband with the wife shall be taken, the aged with him that is full of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houses shall be turned unto others, their fields and their wives together: for I will stretch out my hand upon the inhabitants of the land,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from the least of them even unto the greatest of them every one is given to covetousness; and from the prophet even unto the priest every one dealeth false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have healed also the hurt of my people lightly, saying, Peace, peace; when there is no pe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re they ashamed when they had committed abomination? nay, they were not at all ashamed, neither could they blush: therefore they shall fall among them that fall: at the time that I visit them they shall be cast down, saith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Stand ye in the ways and see, and ask for the old paths, where is the good way, and walk therein, and ye shall find rest for your souls: but they said, We will not walk there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set watchmen over you, saying, Hearken to the sound of the trumpet; but they said, We will not hear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hear, ye nations, and know, O congregation, what is among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lee for safety, ye children of Benjamin, out of the midst of Jerusalem, and blow the trumpet in Tekoa, and raise up a signal on Beth-haccherem: for evil looketh forth from the north, and a great destr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ar, O earth: behold, I will bring evil upon this people, even the fruit of their thoughts, because they have not hearkened unto my words; and as for my law, they have rejecte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what purpose cometh there to me frankincense from Sheba, and the sweet cane from a far country? your burnt offerings are not acceptable, nor your sacrifices pleasing un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thus saith the LORD, Behold, I will lay stumblingblocks before this people: and the fathers and the sons together shall stumble against them; the neighbour and his friend shall per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saith the LORD, Behold, a people cometh from the north country; and a great nation shall be stirred up from the uttermost parts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lay hold on bow and spear; they are cruel, and have no mercy; their voice roareth like the sea, and they ride upon horses; every one set in array, as a man to the battle, against thee, O daughter of Z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have heard the fame thereof; our hands wax feeble: anguish hath taken hold of us, and pangs as of a woman in trava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 not forth into the field, nor walk by the way; for there is the sword of the enemy, and terror on every si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 daughter of my people, gird thee with sackcloth, and wallow thyself in ashes: make thee mourning, as for an only son, most bitter lamentation; for the spoiler shall suddenly come upon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made thee a tower and a fortress among my people; that thou mayest know and try their 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all grievous revolters, going about with slanders; they are brass and iron: they all of them deal corrupt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omely and delicate one, the daughter of Zion, will I cut of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ellows blow fiercely; the lead is consumed of the fire: in vain do they go on refining; for the wicked are not plucked a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Refuse silver shall men call them, because the LORD hath rejected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pherds with their flocks shall come unto her; they shall pitch their tents against her round about; they shall feed every one in 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epare ye war against her; arise, and let us go up at noon. Woe unto us! for the day declineth, for the shadows of the evening are stretched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rise, and let us go up by night, and let us destroy her pala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us hath the LORD of hosts said, Hew ye down trees, and cast up a mount against Jerusalem: this is the city to be visited; she is wholly oppression in the midst of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a well casteth forth her waters, so she casteth forth her wickedness: violence and spoil is heard in her; before me continually is sickness and wou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thou instructed, O Jerusalem, lest my soul be alienated from thee; lest I make thee a desolation, a land not inhabite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2026-06-18T02:55:50Z</dcterms:created>
  <dcterms:modified xsi:type="dcterms:W3CDTF">2026-06-18T02:55:50Z</dcterms:modified>
  <dc:title>Bible.com.au: JEREMIAH 6:1-30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