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took the king, and carried him up unto the king of Babylon to Riblah in the land of Hamath; and he gave judgment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Babylon slew the sons of Zedekiah before his eyes: he slew also all the princes of Judah in Rib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put out the eyes of Zedekiah; and the king of Babylon bound him in fetters, and carried him to Babylon, and put him in prison till the day of his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n the fifth month, in the tenth day of the month, which was the nineteenth year of king Nebuchadrezzar, king of Babylon, came Nebuzaradan the captain of the guard, which stood before the king of Babylon, in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urned the house of the LORD, and the king’s house; and all the houses of Jerusalem, even every great house, burned he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army of the Chaldeans, that were with the captain of the guard, brake down all the walls of Jerusalem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ebuzaradan the captain of the guard carried away captive of the poorest sort of the people, and the residue of the people that were left in the city, and those that fell away, that fell to the king of Babylon, and the residue of the multitu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the captain of the guard left of the poorest of the land to be vinedressers and husband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illars of brass that were in the house of the LORD, and the bases and the brasen sea that were in the house of the LORD, did the Chaldeans break in pieces, and carried all the brass of them to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ots also, and the shovels, and the snuffers, and the basons, and the spoons, and all the vessels of brass wherewith they ministered, took they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one and twenty years old when he began to reign; and he reigned eleven years in Jerusalem: and his mother’s name was Hamutal the daughter of Jeremiah of Libn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ups, and the firepans, and the basons, and the pots, and the candlesticks, and the spoons, and the bowls; that which was of gold, in gold, and that which was of silver, in silver, the captain of the guard took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pillars, the one sea, and the twelve brasen bulls that were under the bases, which king Solomon had made for the house of the LORD: the brass of all these vessels was without we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for the pillars, the height of the one pillar was eighteen cubits; and a line of twelve cubits did compass it; and the thickness thereof was four fingers: it was holl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 chapiter of brass was upon it; and the height of the one chapiter was five cubits, with network and pomegranates upon the chapiter round about, all of brass: and the second pillar also had like unto these, and pomegrana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ere ninety and six pomegranates on the sides; all the pomegranates were an hundred upon the network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ut of the city he took an officer that was set over the men of war; and seven men of them that saw the king’s face, which were found in the city; and the scribe of the captain of the host, who mustered the people of the land; and threescore men of the people of the land, that were found in the midst of the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ebuzaradan the captain of the guard took them, and brought them to the king of Babylon to Ribl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of Babylon smote them, and put them to death at Riblah in the land of Hamath. So Judah was carried away captive out of his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people whom Nebuchadrezzar carried away captive: in the seventh year three thousand Jews and three and twen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ccording to all that Jehoiakim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eighteenth year of Nebuchadrezzar he carried away captive from Jerusalem eight hundred thirty and two per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three and twentieth year of Nebuchadrezzar Nebuzaradan the captain of the guard carried away captive of the Jews seven hundred forty and five persons: all the persons were four thousand and six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in the seven and thirtieth year of the captivity of Jehoiachin king of Judah, in the twelfth month, in the five and twentieth day of the month, that Evil-merodach king of Babylon, in the first year of his reign, lifted up the head of Jehoiachin king of Judah, and brought him forth out of pri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pake kindly to him, and set his throne above the throne of the kings that were with him in Babyl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changed his prison garments, and did eat bread before him continually all the days of his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or his allowance, there was a continual allowance given him of the king of Babylon, every day a portion until the day of his death, all the days of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ough the anger of the LORD did it come to pass in Jerusalem and Judah, until he had cast them out from his presence: and Zedekiah rebelled against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the ninth year of his reign, in the tenth month, in the tenth day of the month, that Nebuchadrezzar king of Babylon came, he and all his army, against Jerusalem, and encamped against it; and they built forts against it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ity was besieged unto the eleventh year of king Zedek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fourth month, in the ninth day of the month, the famine was sore in the city, so that there was no bread for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 breach was made in the city, and all the men of war fled, and went forth out of the city by night by the way of the gate between the two walls, which was by the king’s garden; (now the Chaldeans were against the city round about:) and they went by the way of the Arab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army of the Chaldeans pursued after the king, and overtook Zedekiah in the plains of Jericho; and all his army was scattered from him.]]></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2026-06-19T22:42:02Z</dcterms:created>
  <dcterms:modified xsi:type="dcterms:W3CDTF">2026-06-19T22:42:02Z</dcterms:modified>
  <dc:title>Bible.com.au: JEREMIAH 52:1-34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