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96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would have healed Babylon, but she is not healed: forsake her, and let us go every one into his own country: for her judgment reacheth unto heaven, and is lifted up even to the sk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th brought forth our righteousness: come, and let us declare in Zion the work of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sharp the arrows; hold firm the shields: the LORD hath stirred up the spirit of the kings of the Medes; because his device is against Babylon, to destroy it: for it is the vengeance of the LORD, the vengeance of his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t up a standard against the walls of Babylon, make the watch strong, set the watchmen, prepare the ambushes: for the LORD hath both devised and done that which he spake concerning the inhabitants of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thou that dwellest upon many waters, abundant in treasures, thine end is come, the measure of thy covetous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of hosts hath sworn by himself, saying, Surely I will fill thee with men, as with the cankerworm; and they shall lift up a shout against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hath made the earth by his power, he hath established the world by his wisdom, and by his understanding hath he stretched out the heav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uttereth his voice, there is a tumult of waters in the heavens, and he causeth the vapours to ascend from the ends of the earth; he maketh lightnings for the rain, and bringeth forth the wind out of his treasu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man is become brutish and is without knowledge; every goldsmith is put to shame by his graven image: for his molten image is falsehood, and there is no breath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vanity, a work of delusion: in the time of their visitation they shall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Behold, I will raise up against Babylon, and against them that dwell in Lebkamai, a destroying w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ortion of Jacob is not like these; for he is the former of all things; and Israel is the tribe of his inheritance: the LORD of hosts is his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art my battle axe and weapons of war: and with thee will I break in pieces the nations; and with thee will I destroy kingdo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ith thee will I break in pieces the horse and his rider; and with thee will I break in pieces the chariot and him that rideth therei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th thee will I break in pieces man and woman; and with thee will I break in pieces the old man and the youth; and with thee will I break in pieces the young man and the m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ith thee will I break in pieces the shepherd and his flock; and with thee will I break in pieces the husbandman and his yoke of oxen; and with thee will I break in pieces governors and deput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will render unto Babylon and to all the inhabitants of Chaldea all their evil that they have done in Zion in your sight,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I am against thee, O destroying mountain, saith the LORD, which destroyest all the earth: and I will stretch out mine hand upon thee, and roll thee down from the rocks, and will make thee a burnt mount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not take of thee a stone for a corner, nor a stone for foundations; but thou shalt be desolate for ever, sa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et ye up a standard in the land, blow the trumpet among the nations, prepare the nations against her, call together against her the kingdoms of Ararat, Minni, and Ashkenaz: appoint a marshal against her; cause the horses to come up as the rough cankerwor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repare against her the nations, the kings of the Medes, the governors thereof, and all the deputies thereof, and all the land of his domin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send unto Babylon strangers, that shall fan her; and they shall empty her land: for in the day of trouble they shall be against her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and trembleth and is in pain: for the purposes of the LORD against Babylon do stand, to make the land of Babylon a desolation, without inhabit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ighty men of Babylon have forborne to fight, they remain in their strong holds; their might hath failed; they are become as women: her dwelling places are set on fire; her bars are bro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post shall run to meet another, and one messenger to meet another, to shew the king of Babylon that his city is taken on every quarte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passages are surprised, and the reeds they have burned with fire, and the men of war are affrigh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us saith the LORD of hosts, the God of Israel: The daughter of Babylon is like a threshing-floor at the time when it is trodden; yet a little while, and the time of harvest shall come for 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buchadrezzar the king of Babylon hath devoured me, he hath crushed me, he hath made me an empty vessel, he hath swallowed me up like a dragon, he hath filled his maw with my delicates; he hath cast me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violence done to me and to my flesh be upon Babylon, shall the inhabitant of Zion say; and, My blood be upon the inhabitants of Chaldea, shall Jerusalem s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thus saith the LORD: Behold, I will plead thy cause, and take vengeance for thee; and I will dry up her sea, and make her fountain d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bylon shall become heaps, a dwelling place for jackals, an astonishment, and an hissing, without inhabita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shall roar together like young lions; they shall growl as lions’ whel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t the archer bend his bow, and let him not lift himself up in his coat of mail: and spare ye not her young men; destroy ye utterly all her ho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they are heated, I will make their feast, and I will make them drunken, that they may rejoice, and sleep a perpetual sleep, and not wake, saith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them down like lambs to the slaughter, like rams with he-goa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ow is Sheshach taken! and the praise of the whole earth surprised! how is Babylon become a desolation among the nati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ea is come up upon Babylon: she is covered with the multitude of the waves thereof.]]></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r cities are become a desolation, a dry land, and a desert, a land wherein no man dwelleth, neither doth any son of man pass thereb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 will do judgment upon Bel in Babylon, and I will bring forth out of his mouth that which he hath swallowed up; and the nations shall not flow together any more unto him: yea, the wall of Babylon shall fa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y people, go ye out of the midst of her, and save yourselves every man from the fierce anger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let not your heart faint, neither fear ye for the rumour that shall be heard in the land; for a rumour shall come one year, and after that in another year shall come a rumour, and violence in the land, ruler against rul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fore, behold, the days come, that I will do judgment upon the graven images of Babylon, and her whole land shall be ashamed; and all her slain shall fall in the midst of 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heaven and the earth, and all that is therein, shall sing for joy over Babylon; for the spoilers shall come unto her from the north,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y shall fall down slain in the land of the Chaldeans, and thrust through in her stree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s Babylon hath caused the slain of Israel to fall, so at Babylon shall fall the slain of all the land.]]></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e that have escaped the sword, go ye, stand not still; remember the LORD from afar, and let Jerusalem come into your mi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e are ashamed, because we have heard reproach; confusion hath covered our faces: for strangers are come into the sanctuaries of the LORD’S hou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refore, behold, the days come, saith the LORD, that I will do judgment upon her graven images; and through all her land the wounded shall gro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ough Babylon should mount up to heaven, and though she should fortify the height of her strength, yet from me shall spoilers come unto her, saith the L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The sound of a cry from Babylon, and of great destruction from the land of the Chaldean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For the LORD spoileth Babylon, and destroyeth out of her the great voice; and their waves roar like many waters, the noise of their voice is utter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the spoiler is come upon her, even upon Babylon, and her mighty men are taken, their bows are broken in pieces: for the LORD is a God of recompences, he shall surely requit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 will make drunk her princes and her wise men, her governors and her deputies, and her mighty men; and they shall sleep a perpetual sleep, and not wake, saith the King, whose name is the LORD of host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us saith the LORD of hosts: The broad walls of Babylon shall be utterly overthrown, and her high gates shall be burned with fire; and the peoples shall labour for vanity, and the nations for the fire; and they shall be we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srael is not forsaken, nor Judah, of his God, of the LORD of hosts; though their land is full of guilt against the Holy One of Israe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word which Jeremiah the prophet commanded Seraiah the son of Neriah, the son of Mahseiah, when he went with Zedekiah the king of Judah to Babylon in the fourth year of his reign. Now Seraiah was chief chamberlai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And Jeremiah wrote in a book all the evil that should come upon Babylon, even all these words that are written concerning Babylo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Jeremiah said to Seraiah, When thou comest to Babylon, then see that thou read all these word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and say, O LORD, thou hast spoken concerning this place, to cut it off, that none shall dwell therein, neither man nor beast, but that it shall be desolate for ever.]]></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it shall be, when thou hast made an end of reading this book, that thou shalt bind a stone to it, and cast it into the midst of Euphrat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ou shalt say, Thus shall Babylon sink, and shall not rise again because of the evil that I will bring upon her: and they shall be weary. Thus far are the words of Jeremia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out of the midst of Babylon, and save every man his life; be not cut off in her iniquity: for it is the time of the LORD’S vengeance; he will render unto her a recomp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 hath been a golden cup in the LORD’S hand; that made all the earth drunken: the nations have drunk of her wine; therefore the nations are m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bylon is suddenly fallen and destroyed: howl for her; take balm for her pain, if so be she may be healed.]]></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2026-06-22T04:43:07Z</dcterms:created>
  <dcterms:modified xsi:type="dcterms:W3CDTF">2026-06-22T04:43:07Z</dcterms:modified>
  <dc:title>Bible.com.au: JEREMIAH 51:1-64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