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868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50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I will stir up and cause to come up against Babylon an assembly of great nations from the north country: and they shall set themselves in array against her; from thence she shall be taken: their arrows shall be as of an expert mighty man; none shall return in va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haldea shall be a spoil: all that spoil her shall be satisfied, saith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ye are glad, because ye rejoice, O ye that plunder mine heritage, because ye are wanton as an heifer that treadeth out the corn, and neigh as strong horses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mother shall be sore ashamed; she that bare you shall be confounded: behold, she shall be the hindermost of the nations, a wilderness, a dry land, and a deser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wrath of the LORD it shall not be inhabited, but it shall be wholly desolate: every one that goeth by Babylon shall be astonished, and hiss at all her plagu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yourselves in array against Babylon round about, all ye that bend the bow; shoot at her, spare no arrows: for she hath sinned against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against her round about; she hath submitted herself; her bulwarks are fallen, her walls are thrown down: for it is the vengeance of the LORD; take vengeance upon her; as she hath done, do unto 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t off the sower from Babylon, and him that handleth the sickle in the time of harvest: for fear of the oppressing sword they shall turn every one to his people, and they shall flee every one to his own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a scattered sheep; the lions have driven him away: first the king of Assyria hath devoured him; and last this Nebuchadrezzar king of Babylon hath broken his bo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of hosts, the God of Israel: Behold, I will punish the king of Babylon and his land, as I have punished the king of Assyria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that the LORD spake concerning Babylon, concerning the land of the Chaldeans, by Jeremiah the prophe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Israel again to his pasture, and he shall feed on Carmel and Bashan, and his soul shall be satisfied upon the hills of Ephraim and in Gil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, and in that time, saith the LORD, the iniquity of Israel shall be sought for, and there shall be none; and the sins of Judah, and they shall not be found: for I will pardon them whom I leave as a remnan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up against the land of Merathaim, even against it, and against the inhabitants of Pekod: slay and utterly destroy after them, saith the LORD, and do according to all that I have commanded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und of battle is in the land, and of great destruc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hammer of the whole earth cut asunder and broken! how is Babylon become a desolation among the nations!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laid a snare for thee, and thou art also taken, O Babylon, and thou wast not aware: thou art found, and also caught, because thou hast striven against the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opened his armoury, and hath brought forth the weapons of his indignation: for the Lord, the LORD of hosts, hath a work to do in the land of the Chaldea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gainst her from the utmost border, open her storehouses: cast her up as heaps, and destroy her utterly: let nothing of her be lef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ay all her bullocks; let them go down to the slaughter: woe unto them! for their day is come, the time of their visitati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m that flee and escape out of the land of Babylon, to declare in Zion the vengeance of the LORD our God, the vengeance of his tem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ye among the nations and publish, and set up a standard; publish, and conceal not: say, Babylon is taken, Bel is put to shame, Merodach is dismayed; her images are put to shame, her idols are dismay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together the archers against Babylon, all them that bend the bow; camp against her round about; let none thereof escape: recompense her according to her work; according to all that she hath done, do unto her: for she hath been proud against the LORD, against the Holy One of Israe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her young men fall in her streets, and all her men of war shall be brought to silence in that day, saith the LOR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against thee, O thou proud one, saith the Lord, the LORD of hosts: for thy day is come, the time that I will visit the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roud one shall stumble and fall, and none shall raise him up: and I will kindle a fire in his cities, and it shall devour all that are round about 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of hosts: The children of Israel and the children of Judah are oppressed together: and all that took them captives hold them fast; they refuse to let them go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redeemer is strong; the LORD of hosts is his name: he shall throughly plead their cause, that he may give rest to the earth, and disquiet the inhabitants of Babyl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is upon the Chaldeans, saith the LORD, and upon the inhabitants of Babylon, and upon her princes, and upon her wise me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is upon the boasters, and they shall dote: a sword is upon her mighty men, and they shall be dismaye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word is upon their horse, and upon their chariots, and upon all the mingled people that are in the midst of her, and they shall become as women: a sword is upon her treasures, and they shall be robbed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rought is upon her waters, and they shall be dried up: for it is a land of graven images, and they are mad upon idol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the north there cometh up a nation against her, which shall make her land desolate, and none shall dwell therein: they are fled, they are gone, both man and beas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wild beasts of the desert with the wolves shall dwell there, and the ostriches shall dwell therein: and it shall be no more inhabited for ever; neither shall it be dwelt in from generation to generation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hen God overthrew Sodom and Gomorrah and the neighbour cities thereof, saith the LORD; so shall no man dwell there, neither shall any son of man sojourn therei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a people cometh from the north; and a great nation, and many kings shall be stirred up from the uttermost parts of the earth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ay hold on bow and spear; they are cruel, and have no mercy; their voice roareth like the sea, and they ride upon horses; every one set in array, as man to the battle, against thee, O daughter of Babylon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of Babylon hath heard the fame of them, and his hands wax feeble: anguish hath taken hold of him, and pangs as of a woman in travail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shall come up like a lion from the pride of Jordan against the strong habitation: but I will suddenly make them run away from her; and whoso is chosen, him will I appoint over her: for who is like me? and who will appoint me a time? and who is the shepherd that will stand before me?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ear ye the counsel of the LORD, that he hath taken against Babylon; and his purposes, that he hath purposed against the land of the Chaldeans: Surely they shall drag them away, even the little ones of the flock; surely he shall make their habitation desolate with them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noise of the taking of Babylon the earth trembleth, and the cry is heard among the nation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, and in that time, saith the LORD, the children of Israel shall come, they and the children of Judah together; they shall go on their way weeping, and shall seek the LORD thei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inquire concerning Zion with their faces thitherward, saying, Come ye, and join yourselves to the LORD in an everlasting covenant that shall not be forgott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hath been lost sheep: their shepherds have caused them to go astray, they have turned them away on the mountains: they have gone from mountain to hill, they have forgotten their resting pl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at found them have devoured them: and their adversaries said, We offend not, because they have sinned against the LORD, the habitation of justice, even the LORD, the hope of their fath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out of the midst of Babylon, and go forth out of the land of the Chaldeans, and be as the he-goats before the flock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2026-05-30T19:49:18Z</dcterms:created>
  <dcterms:modified xsi:type="dcterms:W3CDTF">2026-05-30T19:49:18Z</dcterms:modified>
  <dc:title>Bible.com.au: JEREMIAH 50:1-46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