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20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8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wings unto Moab, that she may fly and get her away: and her cities shall become a desolation, without any to dwell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d be he that doeth the work of the LORD negligently, and cursed be he that keepeth back his sword from bl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hath been at ease from his youth, and he hath settled on his lees, and hath not been emptied from vessel to vessel, neither hath he gone into captivity: therefore his taste remaineth in him, and his scent is not chan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the days come, saith the LORD, that I will send unto him them that pour off, and they shall pour him off; and they shall empty his vessels, and break their bottles in pie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ab shall be ashamed of Chemosh, as the house of Israel was ashamed of Beth-el their confid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ay ye, We are mighty men, and valiant men for the w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laid waste, and they are gone up into her cities; and his chosen young men are gone down to the slaughter, saith the King, whose name is the LORD of hos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lamity of Moab is near to come, and his affliction hasteth f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e that are round about him, bemoan him, and all ye that know his name; say, How is the strong staff broken, the beautiful rod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daughter that dwellest in Dibon, come down from thy glory, and sit in thirst; for the spoiler of Moab is come up against thee, he hath destroyed thy strong hol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Moab. Thus saith the LORD of hosts, the God of Israel: Woe unto Nebo! for it is laid waste; Kiriathaim is put to shame, it is taken: Misgab is put to shame and broken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nhabitant of Aroer, stand by the way, and espy: ask him that fleeth, and her that escapeth; say, What hath been don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put to shame; for it is broken down: howl and cry; tell ye it in Arnon, that Moab is laid was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gment is come upon the plain country; upon Holon, and upon Jahzah, and upon Mepha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Dibon, and upon Nebo, and upon Beth-diblathai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Kiriathaim, and upon Beth-gamul, and upon Beth-meo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Kerioth, and upon Bozrah, and upon all the cities of the land of Moab, far or ne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n of Moab is cut off, and his arm is broken, saith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e him drunken; for he magnified himself against the LORD: and Moab shall wallow in his vomit, and he also shall be in deris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as not Israel a derision unto thee? was he found among thieves? for as often as thou speakest of him, thou waggest the h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inhabitants of Moab, leave the cities, and dwell in the rock; and be like the dove that maketh her nest in the sides of the holes mo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ise of Moab is no more; in Heshbon they have devised evil against her, Come, and let us cut her off from being a nation. Thou also, O Madmen, shalt be brought to silence; the sword shall pursue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of the pride of Moab, that he is very proud; his loftiness, and his pride, and his arrogancy, and the haughtiness of his hea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his wrath, saith the LORD, that it is nought; his boastings have wrought noth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howl for Moab; yea, I will cry out for all Moab: for the men of Kir-heres shall they mour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ore than the weeping of Jazer will I weep for thee, O vine of Sibmah: thy branches passed over the sea, they reached even to the sea of Jazer: upon thy summer fruits and upon thy vintage the spoiler is fall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ladness and joy is taken away, from the fruitful field and from the land of Moab; and I have caused wine to cease from the winepresses: none shall tread with shouting; the shouting shall be no shout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cry of Heshbon even unto Elealeh, even unto Jahaz have they uttered their voice, from Zoar even unto Horonaim, to Eglath-shelishiyah: for the waters of Nimrim also shall become desolat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cause to cease in Moab, saith the LORD, him that offereth in the high place, and him that burneth incense to his god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ine heart soundeth for Moab like pipes, and mine heart soundeth like pipes for the men of Kir-heres: therefore the abundance that he hath gotten is perish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ead is bald, and every beard clipped: upon all the hands are cuttings, and upon the loins sackclo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all the housetops of Moab and in the streets thereof there is lamentation every where: for I have broken Moab like a vessel wherein is no pleasure, saith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of a cry from Horonaim, spoiling and great destruction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it broken down! how do they howl! how hath Moab turned the back with shame! so shall Moab become a derision and a dismaying to all that are round about hi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: Behold, he shall fly as an eagle, and shall spread out his wings against Moab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rioth is taken, and the strong holds are surprised, and the heart of the mighty men of Moab at that day shall be as the heart of a woman in her pang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ab shall be destroyed from being a people, because he hath magnified himself against the LOR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, and the pit, and the snare, are upon thee, O inhabitant of Moab, saith the L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leeth from the fear shall fall into the pit; and he that getteth up out of the pit shall be taken in the snare: for I will bring upon her, even upon Moab, the year of their visitation, saith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led stand without strength under the shadow of Heshbon: for a fire is gone forth out of Heshbon, and a flame from the midst of Sihon, and hath devoured the corner of Moab, and the crown of the head of the tumultuous on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e, O Moab! the people of Chemosh is undone: for thy sons are taken away captive, and thy daughters into captivity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ill I bring again the captivity of Moab in the latter days, saith the LORD. Thus far is the judgment of Moab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destroyed; her little ones have caused a cry to be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ascent of Luhith with continual weeping shall they go up; for in the going down of Horonaim they have heard the distress of the cry of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, save your lives, and be like the heath in the wilder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cause thou hast trusted in thy works and in thy treasures, thou also shalt be taken: and Chemosh shall go forth into captivity, his priests and his princes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oiler shall come upon every city, and no city shall escape; the valley also shall perish, and the plain shall be destroyed; as the LORD hath spok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2026-06-16T16:03:12Z</dcterms:created>
  <dcterms:modified xsi:type="dcterms:W3CDTF">2026-06-16T16:03:12Z</dcterms:modified>
  <dc:title>Bible.com.au: JEREMIAH 48:1-47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