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326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up, ye horses; and rage, ye chariots; and let the mighty men go forth: Cush and Put, that handle the shield; and the Ludim, that handle and bend the bo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day is a day of the Lord, the LORD of hosts, a day of vengeance, that he may avenge him of his adversaries: and the sword shall devour and be satiate, and shall drink its fill of their blood: for the Lord, the LORD of hosts, hath a sacrifice in the north country by the river Euphrat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up into Gilead, and take balm, O virgin daughter of Egypt: in vain dost thou use many medicines; there is no healing for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have heard of thy shame, and the earth is full of thy cry: for the mighty man hath stumbled against the mighty, they are fallen both of them toget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the LORD spake to Jeremiah the prophet, how that Nebuchadrezzar king of Babylon should come and smite the land of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ye in Egypt, and publish in Migdol, and publish in Noph and in Tahpanhes: say ye, stand forth, and prepare thee; for the sword hath devoured round about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thy strong ones swept away? they stood not, because the LORD did drive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many to stumble, yea, they fell one upon another: and they said, Arise, and let us go again to our own people, and to the land of our nativity, from the oppressing sw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there, Pharaoh king of Egypt is but a noise; he hath let the appointed time pass b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live, saith the King, whose name is the LORD of hosts, surely like Tabor among the mountains, and like Carmel by the sea, so shall he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which came to Jeremiah the prophet concerning the nati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daughter that dwellest in Egypt, furnish thyself to go into captivity: for Noph shall become a desolation, and shall be burnt up, without inhabita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is a very fair heifer; but destruction out of the north is come, it is co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her hired men in the midst of her are like calves of the stall; for they also are turned back, they are fled away together, they did not stand: for the day of their calamity is come upon them, the time of their visita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nd thereof shall go like the serpent; for they shall march with an army, and come against her with axes, as hewers of wo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ut down her forest, saith the LORD, though it cannot be searched; because they are more than the locusts, and are innumera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ughter of Egypt shall be put to shame; she shall be delivered into the hand of the people of the no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, the God of Israel, saith: Behold, I will punish Amon of No, and Pharaoh, and Egypt, with her gods, and her kings; even Pharaoh, and them that trust in him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liver them into the hand of those that seek their lives, and into the hand of Nebuchadrezzar king of Babylon, and into the hand of his servants: and afterwards it shall be inhabited, as in the days of old, saith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ear not thou, O Jacob my servant, neither be dismayed, O Israel: for, low, I will save thee from afar, and thy seed from the land of their captivity; and Jacob shall return, and shall be quiet and at ease, and none shall make him afrai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 thou, O Jacob my servant, saith the LORD; for I am with thee: for I will make a full end of all the nations whither I have driven thee, but I will not make a full end of thee; but I will correct thee with judgment, and will in no wise leave thee unpunish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Egypt: concerning the army of Pharaoh-neco, king of Egypt, which was by the river Euphrates in Carchemish, which Nebuchadrezzar king of Babylon smote in the fourth year of Jehoiakim the son of Josiah, king of Juda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der ye the buckler and shield, and draw near to batt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ness the horses, and get up, ye horsemen, and stand forth with your helmets; furbish the spears, put on the coats of ma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ave I seen it? they are dismayed and are turned backward; and their mighty ones are beaten down, and are fled apace, and look not back: terror is on every side, saith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 swift flee away, nor the mighty man escape; in the north by the river Euphrates have they stumbled, and fall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that riseth up like the Nile, whose waters toss themselves like the river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riseth up like the Nile, and his waters toss themselves like the rivers: and he saith, I will rise up, I will cover the earth; I will destroy the city and the inhabitants thereo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2026-06-22T08:20:05Z</dcterms:created>
  <dcterms:modified xsi:type="dcterms:W3CDTF">2026-06-22T08:20:05Z</dcterms:modified>
  <dc:title>Bible.com.au: JEREMIAH 46:1-28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