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162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Jeremiah the prophet spake unto Baruch the son of Neriah, when he wrote these words in a book at the mouth of Jeremiah, in the fourth year of Jehoiakim the son of Josiah, king of Judah;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e God of Israel, unto thee, O Baruc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say, Woe is me now! for the LORD hath added sorrow to my pain; I am weary with my groaning, and I find no r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halt thou say unto him, Thus saith the LORD: Behold, that which I have built will I break down, and that which I have planted I will pluck up; and this in the whole l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ekest thou great things for thyself? seek them not: for, behold, I will bring evil upon all flesh, saith the LORD: but thy life will I give unto thee for a prey in all places whither thou go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2026-06-18T16:26:37Z</dcterms:created>
  <dcterms:modified xsi:type="dcterms:W3CDTF">2026-06-18T16:26:37Z</dcterms:modified>
  <dc:title>Bible.com.au: JEREMIAH 45:1-5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