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385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great stones in thine hand, and hide them in mortar in the brickwork, which is at the entry of Pharaoh’s house in Tahpanhes, in the sight of the men of Jud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y unto them, Thus saith the LORD of hosts, the God of Israel: Behold, I will send and take Nebuchadrezzar the king of Babylon, my servant, and will set his throne upon these stones that I have hid; and he shall spread his royal pavilion over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hall come, and shall smite the land of Egypt; such as are for death shall be given to death, and such as are for captivity to captivity, and such as are for the sword to the sw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kindle a fire in the houses of the gods of Egypt; and he shall burn them, and carry them away captives: and he shall array himself with the land of Egypt, as a shepherd putteth on his garment; and he shall go forth from thence in pe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hall also break the pillars of Beth-shemesh, that is in the land of Egypt; and the houses of the gods of Egypt shall he burn with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when Jeremiah had made an end of speaking unto all the people all the words of the LORD their God, wherewith the LORD their God had sent him to them, even all these wor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pake Azariah the son of Hoshaiah, and Johanan the son of Kareah, and all the proud men, saying unto Jeremiah, Thou speakest falsely: the LORD our God hath not sent thee to say, Ye shall not go into Egypt to sojourn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Baruch the son of Neriah setteth thee on against us, for to deliver us into the hand of the Chaldeans, that they may put us to death, and carry us away captives to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ohanan the son of Kareah, and all the captains of the forces, and all the people, obeyed not the voice of the LORD, to dwell in the land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Johanan the son of Kareah, and all the captains of the forces, took all the remnant of Judah, that were returned from all the nations whither they had been driven to sojourn in the land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en, and the women, and the children, and the king’s daughters, and every person that Nebuzaradan the captain of the guard had left with Gedaliah the son of Ahikam, the son of Shaphan, and Jeremiah the prophet, and Baruch the son of Ner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came into the land of Egypt; for they obeyed not the voice of the LORD: and they came even to Tahpanh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came the word of the LORD unto Jeremiah in Tahpanhes, saying,]]></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2026-06-06T05:05:15Z</dcterms:created>
  <dcterms:modified xsi:type="dcterms:W3CDTF">2026-06-06T05:05:15Z</dcterms:modified>
  <dc:title>Bible.com.au: JEREMIAH 43:1-13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