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29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at that day, saith the LORD, that the heart of the king shall perish, and the heart of the princes; and the priests shall be astonished, and the prophets shall wond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I, Ah, Lord GOD! surely thou hast greatly deceived this people and Jerusalem, saying, Ye shall have peace; whereas the sword reacheth unto the sou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time shall it be said to this people and to Jerusalem, A hot wind from the bare heights in the wilderness toward the daughter of my people, not to fan, nor to clea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full wind from these shall come for me: now will I also utter judgments again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he shall come up as clouds, and his chariots shall be as the whirlwind: his horses are swifter than eagles. Woe unto us! for we are spoi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 Jerusalem, wash thine heart from wickedness, that thou mayest be saved. How long shall thine evil thoughts lodge within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a voice declareth from Dan, and publisheth evil from the hills of Ephra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e ye mention to the nations; behold, publish against Jerusalem, that watchers come from a far country, and give out their voice against the cities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keepers of a field are they against her round about; because she hath been rebellious against me,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y way and thy doings have procured these things unto thee; this is thy wickedness; for it is bitter, for it reacheth unto thine he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thou wilt return, O Israel, saith the LORD, unto me shalt thou return: and if thou wilt put away thine abominations out of my sight, then shalt thou not be remo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bowels, my bowels! I am pained at my very heart; my heart is disquieted in me; I cannot hold my peace; because thou hast heard, O my soul, the sound of the trumpet, the alarm of w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struction upon destruction is cried; for the whole land is spoiled: suddenly are my tents spoiled, and my curtains in a mom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 long shall I see the standard, and hear the sound of the trump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my people is foolish, they know me not; they are sottish children, and they have none understanding: they are wise to do evil, but to do good they have no knowled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beheld the earth, and, lo, it was waste and void; and the heavens, and they had no l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beheld the mountains, and, lo, they trembled, and all the hills moved to and fr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beheld, and, lo, there was no man, and all the birds of the heavens were f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beheld, and, lo, the fruitful field was a wilderness, and all the cities thereof were broken down at the presence of the LORD, and before his fierce a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us saith the LORD, The whole land shall be a desolation; yet will I not make a full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is shall the earth mourn, and the heavens above be black: because I have spoken it, I have purposed it, and I have not repented, neither will I turn back from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swear, As the LORD liveth, in truth, in judgment, and in righteousness; and the nations shall bless themselves in him, and in him shall they glo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whole city fleeth for the noise of the horsemen and bowmen; they go into the thickets, and climb up upon the rocks: every city is forsaken, and not a man dwelleth there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when thou art spoiled, what wilt thou do? Though thou clothest thyself with scarlet, though thou deckest thee with ornaments of gold, though thou enlargest thine eyes with paint, in vain dost thou make thyself fair; thy lovers despise thee, they seek thy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I have heard a voice as of a woman in travail, the anguish as of her that bringeth forth her first child, the voice of the daughter of Zion, that gaspeth for breath, that spreadeth her hands, saying, Woe is me now! for my soul fainteth before the murder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us saith the LORD to the men of Judah and to Jerusalem, Break up your fallow ground, and sow not among thor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ircumcise yourselves to the LORD, and take away the foreskins of your heart, ye men of Judah and inhabitants of Jerusalem: lest my fury go forth like fire, and burn that none can quench it, because of the evil of your do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clare ye in Judah, and publish in Jerusalem; and say, Blow ye the trumpet in the land: cry aloud and say? Assemble yourselves, and let us go into the fenced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t up a standard toward Zion: flee for safety, stay not: for I will bring evil from the north, and a great destruc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lion is gone up from his thicket, and a destroyer of nations; he is on his way, he is gone forth from his place; to make thy land desolate, that thy cities be laid waste, without inhabit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is gird you with sackcloth, lament and howl: for the fierce anger of the LORD is not turned back from us.]]></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2026-06-30T09:51:55Z</dcterms:created>
  <dcterms:modified xsi:type="dcterms:W3CDTF">2026-06-30T09:51:55Z</dcterms:modified>
  <dc:title>Bible.com.au: JEREMIAH 4:1-31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