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sidue of the people that remained in the city, the deserters also, that fell away to him, and the residue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zban, Rab-saris, and Nergal-sharezer, Rab-mag, and all the chief officers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ent, and took Jeremiah out of the court of the guard,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gua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before thee in that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save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eleventh year of Zedekiah, in the fourth month, the ninth day of the month, a breach was made in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all the princes of the king of Babylon came in, and sat in the middle gate, even Nergal-sharezer, Samgar-nebo, Sarsechim, Rab-saris, Nergal-sharezer, Rab-mag, with all the rest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and all the men of war saw them, then they fled, and went forth out of the city by night, by the way of the king’s garden, by the gate betwixt the two walls: and he went out the way of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rmy of the Chaldeans pursued after them, and overtook Zedekiah in the plains of Jericho: and when they had taken him, they brought him up to Nebuchadrezzar king of Babylon to Riblah in the land of Hamath, and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in fetter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2026-09-01T21:58:56Z</dcterms:created>
  <dcterms:modified xsi:type="dcterms:W3CDTF">2026-09-01T21:58:56Z</dcterms:modified>
  <dc:title>Bible.com.au: JEREMIAH 39:1-18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