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52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buzaradan the captain of the guard carried away captive into Babylon the residue of the people that remained in the city, the deserters also, that fell away to him, and the residue of the people that remai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ebuzaradan the captain of the guard left of the poor of the people, which had nothing, in the land of Judah, and gave them vineyards and fields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ebuchadrezzar king of Babylon gave charge concerning Jeremiah to Nebuzaradan the captain of the guard,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well to him, and do him no harm; but do unto him even as he shall say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he captain of the guard sent, and Nebushazban, Rab-saris, and Nergal-sharezer, Rab-mag, and all the chief officers of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ent, and took Jeremiah out of the court of the guard, and committed him unto Gedaliah the son of Ahikam, the son of Shaphan, that he should carry him home: so he dwelt among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came unto Jeremiah, while he was shut up in the court of the gua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speak to Ebed-melech the Ethiopian, saying, Thus saith the LORD of hosts, the God of Israel: Behold, I will bring my words upon this city for evil, and not for good; and they shall be accomplished before thee in that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deliver thee in that day, saith the LORD: and thou shalt not be given into the hand of the men of whom thou art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surely save thee, and thou shalt not fall by the sword, but thy life shall be for a prey unto thee: because thou hast put thy trust in me, sa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 king of Judah, in the tenth month, came Nebuchadrezzar king of Babylon and all his army against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eleventh year of Zedekiah, in the fourth month, the ninth day of the month, a breach was made in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all the princes of the king of Babylon came in, and sat in the middle gate, even Nergal-sharezer, Samgar-nebo, Sarsechim, Rab-saris, Nergal-sharezer, Rab-mag, with all the rest of the princes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at when Zedekiah the king of Judah and all the men of war saw them, then they fled, and went forth out of the city by night, by the way of the king’s garden, by the gate betwixt the two walls: and he went out the way of the Ara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army of the Chaldeans pursued after them, and overtook Zedekiah in the plains of Jericho: and when they had taken him, they brought him up to Nebuchadrezzar king of Babylon to Riblah in the land of Hamath, and he gave judgment up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Babylon slew the sons of Zedekiah in Riblah before his eyes: also the king of Babylon slew all the nobl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put out Zedekiah’s eyes, and bound him in fetters, to carry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burned the king’s house, and the houses of the people, with fire, and brake down the walls of Jerusale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2026-07-01T20:04:47Z</dcterms:created>
  <dcterms:modified xsi:type="dcterms:W3CDTF">2026-07-01T20:04:47Z</dcterms:modified>
  <dc:title>Bible.com.au: JEREMIAH 39:1-18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