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0759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8: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y lord the king, these men have done evil in all that they have done to Jeremiah the prophet, whom they have cast into the dungeon; and he is like to die in the place where he is because of the famine: for there is no more bread in the ci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the king commanded Ebed-melech the Ethiopian, saying, Take from hence thirty men with thee, and take up Jeremiah the prophet out of the dungeon, before he di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Ebed-melech took the men with him, and went into the house of the king under the treasury, and took thence old cast clouts and old rotten rags, and let them down by cords into the dungeon to Jerem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Ebed-melech the Ethiopian said unto Jeremiah, Put now these old cast clouts and rotten rags under thine armholes under the cords. And Jeremiah did s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y drew up Jeremiah with the cords, and took him up out of the dungeon: and Jeremiah remained in the court of the gua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Zedekiah the king sent, and took Jeremiah the prophet unto him into the third entry that is in the house of the LORD: and the king said unto Jeremiah, I will ask thee a thing; hide nothing from 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Jeremiah said unto Zedekiah, If I declare it unto thee, wilt thou not surely put me to death? and if I give thee counsel, thou wilt not hearken un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Zedekiah the king sware secretly unto Jeremiah, saying, As the LORD liveth, that made us this soul, I will not put thee to death, neither will I give thee into the hand of these men that seek thy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said Jeremiah unto Zedekiah, Thus saith the LORD, the God of hosts, the God of Israel: If thou wilt go forth unto the king of Babylon’s princes, then thy soul shall live, and this city shall not be burned with fire; and thou shalt live, and thine hou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f thou wilt not go forth to the king of Babylon’s princes, then shall this city be given into the hand of the Chaldeans, and they shall burn it with fire, and thou shalt not escape out of their han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Shephatiah the son of Mattan, and Gedaliah the son of Pashhur, and Jucal the son of Shelemiah, and Pashhur the son of Malchijah, heard the words that Jeremiah spake unto all the people,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Zedekiah the king said unto Jeremiah, I am afraid of the Jews that are fallen away to the Chaldeans, lest they deliver me into their hand, and they mock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Jeremiah said, They shall not deliver thee. Obey, I beseech thee, the voice of the LORD, in that which I speak unto thee: so it shall be well with thee, and thy soul shall l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if thou refuse to go forth, this is the word that the LORD hath shewed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hold, all the women that are left in the king of Judah’s house shall be brought forth to the king of Babylon’s princes, and those women shall say, Thy familiar friends have set thee on, and have prevailed over thee: now that thy feet are sunk in the mire: they are turned away back.]]></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shall bring out all thy wives and thy children to the Chaldeans: and thou shalt not escape out of their hand, but shalt be taken by the hand of the king of Babylon: and thou shalt cause this city to be burned with fi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said Zedekiah unto Jeremiah, Let no man know of these words, and thou shalt not di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the princes hear that I have talked with thee, and they come unto thee, and say unto thee, Declare unto us now what thou hast said unto the king; hide it not from us, and we will not put thee to death: also what the king said unto the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n thou shalt say unto them, I presented my supplication before the king, that he would not cause me to return to Jonathan’s house, to die the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came all the princes unto Jeremiah, and asked him: and he told them according to all these words that the king had commanded. So they left off speaking with him; for the matter was not perceiv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So Jeremiah abode in the court of the guard until the day that Jerusalem was taken. And it came to pass when Jerusalem was tak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us saith the LORD, He that abideth in this city shall die by the sword, by the famine, and by the pestilence: but he that goeth forth to the Chaldeans shall live, and his life shall be unto him for a prey, and he shall liv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us saith the LORD, This city shall surely be given into the hand of the army of the king of Babylon, and he shall tak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the princes said unto the king, Let this man, we pray thee, be put to death; forasmuch as he weakeneth the hands of the men of war that remain in this city, and the hands of all the people, in speaking such words unto them: for this man seeketh not the welfare of this people, but the hu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Zedekiah the king said, Behold, he is in your hand: for the king is not he that can do any thing against yo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took they Jeremiah, and cast him into the dungeon of Malchijah the king’s son, that was in the court of the guard: and they let down Jeremiah with cords. And in the dungeon there was no water, but mire: and Jeremiah sank in the mi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Now when Ebed-melech the Ethiopian, an eunuch, which was in the king’s house, heard that they had put Jeremiah in the dungeon; the king then sitting in the gate of Benjam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Ebed-melech went forth out of the king’s house, and spake to the king, saying,]]></a:t>
            </a:r>
          </a:p>
        </p:txBody>
      </p:sp>
    </p:spTree>
  </p:cSld>
  <p:clrMapOvr>
    <a:masterClrMapping/>
  </p:clrMapOvr>
</p:sld>
</file>

<file path=ppt/theme/theme1.xml><?xml version="1.0" encoding="utf-8"?>
<a:theme xmlns:a="http://schemas.openxmlformats.org/drawingml/2006/main" name="Theme41">
  <a:themeElements>
    <a:clrScheme name="Theme4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2026-07-01T07:35:17Z</dcterms:created>
  <dcterms:modified xsi:type="dcterms:W3CDTF">2026-07-01T07:35:17Z</dcterms:modified>
  <dc:title>Bible.com.au: JEREMIAH 38:1-28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