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Zedekiah the son of Josiah reigned as king, instead of Coniah the son of Jehoiakim, whom Nebuchadrezzar king of Babylon made king in the land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either he, nor his servants, nor the people of the land, did hearken unto the words of the LORD, which he spake by the prophet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Zedekiah the king sent Jehucal the son of Shelemiah, and Zephaniah the son of Maaseiah the priest, to the prophet Jeremiah, saying, Pray now unto the LORD our God for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eremiah came in and went out among the people: for they had not put him into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s army was come forth out of Egypt: and when the Chaldeans that besieged Jerusalem heard tidings of them, they brake up from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ame the word of the LORD unto the prophet Jeremiah,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the God of Israel: Thus shall ye say to the king of Judah, that sent you unto me to inquire of me; Behold, Pharaoh’s army, which is come forth to help you, shall return to Egypt into their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aldeans shall come again, and fight against this city; and they shall take it, and burn it with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Deceive not yourselves, saying, The Chaldeans shall surely depart from us: for they shall not dep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gh ye had smitten the whole army of the Chaldeans that fight against you, and there remained but wounded men among them, yet should they rise up every man in his tent, and burn this city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that when the army of the Chaldeans was broken up from Jerusalem for fear of Pharaoh’s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remiah went forth out of Jerusalem to go into the land of Benjamin, to receive his portion there, in the midst of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was in the gate of Benjamin, a captain of the ward was there, whose name was Irijah, the son of Shelemiah, the son of Hananiah; and he laid hold on Jeremiah the prophet, saying, Thou fallest away to the Chalde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Jeremiah, It is false; I fall not away to the Chaldeans; but he hearkened not to him: so Irijah laid hold on Jeremiah, and brought him to the prin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nces were wroth with Jeremiah, and smote him, and put him in prison in the house of Jonathan the scribe; for they had made that the pri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eremiah was come into the dungeon house, and into the cells, and Jeremiah had remained there man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Zedekiah the king sent, and fetched him: and the king asked him secretly in his house, and said, Is there any word from the LORD? And Jeremiah said, There is. He said also, Thou shalt be delivered into the hand of the king of Babyl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Jeremiah said unto king Zedekiah, Wherein have I sinned against thee, or against thy servants, or against this people, that ye have put me in pri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now are your prophets which prophesied unto you, saying, The king of Babylon shall not come against you, nor against this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hear, I pray thee, O my lord the king: let my supplication, I pray thee, be accepted before thee; that thou cause me not to return to the house of Jonathan the scribe, lest I die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Zedekiah the king commanded, and they committed Jeremiah into the court of the guard, and they gave him daily a loaf of bread out of the bakers’ street, until all the bread in the city was spent. Thus Jeremiah remained in the court of the gu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2026-10-13T17:25:33Z</dcterms:created>
  <dcterms:modified xsi:type="dcterms:W3CDTF">2026-10-13T17:25:33Z</dcterms:modified>
  <dc:title>Bible.com.au: JEREMIAH 37:1-21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