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in the days of Jehoiakim the son of Josiah, king of Judah,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unto the house of the Rechabites, and speak unto them, and bring them into the house of the LORD, into one of the chambers, and give them wine to dri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took Jaazaniah the son of Jeremiah, the son of Habazziniah, and his brethren, and all his sons, and the whole house of the Rechab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brought them into the house of the LORD, into the chamber of the sons of Hanan the son of Igdaliah, the man of God, which was by the chamber of the princes, which was above the chamber of Maaseiah the son of Shallum, the keeper of the do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et before the sons of the house of the Rechabites bowls full of wine, and cups, and I said unto them, Drink ye w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said, We will drink no wine: for Jonadab the son of Rechab our father commanded us, saying, Ye shall drink no wine, neither ye, nor your sons,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shall ye build house, nor sow seed, nor plant vineyard, nor have any: but all your days ye shall dwell in tents; that ye may live many days in the land wherein ye sojo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have obeyed the voice of Jonadab the son of Rechab our father in all that he charged us, to drink no wine all our days, we, our wives, our sons, nor our daugh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r to build houses for us to dwell in: neither have we vineyard, nor field, nor s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e have dwelt in tents, and have obeyed, and done according to all that Jonadab our father commanded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came to pass, when Nebuchadrezzar king of Babylon came up into the land, that we said, Come, and let us go to Jerusalem for fear of the army of the Chaldeans, and for fear of the army of the Syrians; so we dwell at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of hosts, the God of Israel: Go, and say to the men of Judah and the inhabitants of Jerusalem, Will ye not receive instruction to hearken to my words?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ds of Jonadab the son of Rechab, that he commanded his sons, not to drink wine, are performed, and unto this day they drink none, for they obey their father’s commandment: but I have spoken unto you, rising up early and speaking; and ye have not hearkened un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nt also unto you all my servants the prophets, rising up early and sending them, saying, Return ye now every man from his evil way, and amend your doings, and go not after other gods to serve them, and ye shall dwell in the land which I have given to you and to your fathers: but ye have not inclined your ear, nor hearkened un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asmuch as the sons of Jonadab the son of Rechab have performed the commandment of their father which he commanded them, but this people hath not hearkened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us saith the LORD, the God of hosts, the God of Israel: Behold, I will bring upon Judah and upon all the inhabitants of Jerusalem all the evil that I have pronounced against them: because I have spoken unto them, but they have not heard; and I have called unto them, but they have not answ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remiah said unto the house of the Rechabites, Thus saith the LORD of hosts, the God of Israel: Because ye have obeyed the commandment of Jonadab your father, and kept all his precepts, and done according unto all that he command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of hosts, the God of Israel: Jonadab the son of Rechab shall not want a man to stand before me for 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2026-10-13T17:25:32Z</dcterms:created>
  <dcterms:modified xsi:type="dcterms:W3CDTF">2026-10-13T17:25:32Z</dcterms:modified>
  <dc:title>Bible.com.au: JEREMIAH 35:1-19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