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92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is city shall be to me for a name of joy, for a praise and for a glory, before all the nations of the earth, which shall hear all the good that I do unto them, and shall fear and tremble for all the good and for all the peace that I procure unto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Yet again there shall be heard in this place, whereof ye say, It is waste, without man and without beast, even in the cities of Judah, and in the streets of Jerusalem, that are desolate, without man and without inhabitant and without b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voice of joy and the voice of gladness, the voice of the bridegroom and the voice of the bride, the voice of them that say, Give thanks to the LORD of hosts, for the LORD is good, for his mercy endureth for ever: and of them that bring sacrifices of thanksgiving into the house of the LORD. For I will cause the captivity of the land to return as at the first,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saith the LORD of hosts: Yet again shall there be in this place, which is waste, without man and without beast, and in all the cities thereof, an habitation of shepherds causing their flocks to lie d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cities of the hill country, in the cities of the lowland, and in the cities of the South, and in the land of Benjamin, and in the places about Jerusalem, and in the cities of Judah, shall the flocks again pass under the hands of him that telleth them,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 days come, saith the LORD, that I will perform that good word which I have spoken concerning the house of Israel and concerning the house of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and at that time, will I cause a Branch of righteousness to grow up unto David; and he shall execute judgment and righteousness in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ose days shall Judah be saved, and Jerusalem shall dwell safely: and this is the name whereby she shall be called, The LORD is our righteous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us saith the LORD: David shall never want a man to sit upon the throne of the hous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shall the priests the Levites want a man before me to offer burnt offerings, and to burn oblations, and to do sacrifice continual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unto Jeremiah the second time, while he was yet shut up in the court of the gua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rd of the LORD came unto Jeremiah, sa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saith the LORD: If ye can break my covenant of the day, and my covenant of the night, so that there should not be day and night in their sea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ay also my covenant be broken with David my servant, that he should not have a son to reign upon his throne; and with the Levites the priests, my minis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host of heaven cannot be numbered, neither the sand of the sea measured; so will I multiply the seed of David my servant, and the Levites that minister un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word of the LORD came to Jeremiah,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est thou not what this people have spoken, saying, The two families which the LORD did choose, he hath cast them off? thus do they despise my people, that they should be no more a nation befor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If my covenant of day and night stand not, if I have not appointed the ordinances of heaven and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will I also cast away the seed of Jacob, and of David my servant, so that I will not take of his seed to be rulers over the seed of Abraham, Isaac, and Jacob: for I will cause their captivity to return, and will have mercy o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hat doeth it, the LORD that formeth it to establish it; the LORD is his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ll unto me, and I will answer thee, and will shew thee great things, and difficult, which thou knowest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saith the LORD, the God of Israel, concerning the houses of this city, and concerning the houses of the kings of Judah, which are broken down to make a defence against the mounts, and against the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ome to fight with the Chaldeans, but it is to fill them with the dead bodies of men, whom I have slain in mine anger and in my fury, and for all whose wickedness I have hid my face from this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hold, I will bring it health and cure, and I will cure them; and I will reveal unto them abundance of peace and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cause the captivity of Judah and the captivity of Israel to return, and will build them, as at the fir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cleanse them from all their iniquity, whereby they have sinned against me; and I will pardon all their iniquities, whereby they have sinned against me, and whereby they have transgressed against me.]]></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2026-06-17T06:01:54Z</dcterms:created>
  <dcterms:modified xsi:type="dcterms:W3CDTF">2026-06-17T06:01:54Z</dcterms:modified>
  <dc:title>Bible.com.au: JEREMIAH 33:1-26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