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6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come with weeping, and with supplications will I lead them: I will cause them to walk by rivers of waters, in a straight way wherein they shall not stumble: for I am a father to Israel, and Ephraim is my first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O ye nations, and declare it in the isles afar off; and say, He that scattered Israel will gather him, and keep him, as a shepherd doth his f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th ransomed Jacob, and redeemed him from the hand of him that was stronger tha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come and sing in the height of Zion, and shall flow together unto the goodness of the LORD, to the corn, and to the wine, and to the oil, and to the young of the flock and of the herd: and their soul shall be as a watered garden; and they shall not sorrow any mor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l the virgin rejoice in the dance, and the young men and the old together: for I will turn their mourning into joy, and will comfort them, and make them rejoice from their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atiate the soul of the priests with fatness, and my people shall be satisfied with my goodness,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A voice is heard in Ramah, lamentation, and bitter weeping, Rachel weeping for her children; she refuseth to be comforted for her children, because they ar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Refrain thy voice from weeping, and thine eyes from tears: for thy work shall be rewarded, saith the LORD; and they shall come agai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is hope for thy latter end, saith the LORD; and thy children shall come again to their own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 bemoaning himself thus, Thou hast chastised me, and I was chastised, as a calf unaccustomed to the yoke: turn thou me, and I shall be turned; for thou art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will I be the God of all the families of Israel, and they sha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rely after that I was turned, I repented; and after that I was instructed, I smote upon my thigh: I was ashamed, yea, even confounded, because I did bear the reproach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phraim my dear son? is he a pleasant child? for as often as I speak against him, I do earnestly remember him still: therefore my bowels are troubled for him; I will surely have mercy upon him,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thee up waymarks, make thee guide-posts: set thine heart toward the highway, even the way by which thou wentest: turn again, O virgin of Israel, turn again to these thy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t thou go hither and thither, O thou backsliding daughter? for the LORD hath created a new thing in the earth, A woman shall encompass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the God of Israel: Yet again shall they use this speech in the land of Judah and in the cities thereof, when I shall bring again their captivity: The LORD bless thee, O habitation of justice, O mountain of holi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udah and all the cities thereof shall dwell therein together; the husbandmen, and they that go about with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have satiated the weary soul, and every sorrowful soul have I reple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pon this I awaked, and beheld; and my sleep was sweet un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days come, saith the LORD, that I will sow the house of Israel and the house of Judah with the seed of man, and with the seed of bea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that like as I have watched over them to pluck up and to break down, and to overthrow and to destroy, and to afflict; so will I watch over them to build and to plan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people which were left of the sword found grace in the wilderness; even Israel, when I went to cause him to r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they shall say no more, The fathers have eaten sour grapes, 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every one shall die for his own iniquity: every man that eateth the sour grapes, his teeth sha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saith the LORD, that I will make a new covenant with the house of Israel, and with the hous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according to the covenant that I made with their fathers in the day that I took them by the hand to bring them out of the land of Egypt; which my covenant they brake, although I was an husband unto them,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is is the covenant that I will make with the house of Israel after those days, saith the LORD; I will put my law in their inward parts, and in their heart will I write it; and I will be their God, and they sha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teach no more every man his neighbour, and every man his brother, saying, Know the LORD: for they shall all know me, from the least of them unto the greatest of them, saith the LORD: for I will forgive their iniquity, and their sin will I remember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aith the LORD, which giveth the sun for a light by day, and the ordinances of the moon and of the stars for a light by night, which stirreth up the sea, that the waves thereof roar; the LORD of hosts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se ordinances depart from before me, saith the LORD, then the seed of Israel also shall cease from being a nation before me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If heaven above can be measured, and the foundations of the earth searched out beneath, then will I also cast off all the seed of Israel for all that they have done, saith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the days come, saith the LORD, that the city shall be built to the LORD from the tower of Hananel unto the gate of the cor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of old unto me, saying, Yea, I have loved thee with an everlasting love: therefore with lovingkindness have I drawn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measuring line shall yet go out straight onward unto the hill Gareb, and shall turn about unto Go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whole valley of the dead bodies, and of the ashes, and all the fields unto the brook Kidron, unto the corner of the horse gate toward the east, shall be holy unto the LORD; it shall not be plucked up, nor thrown down any mor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will I build thee, and thou shalt be built, O virgin of Israel: again shalt thou be adorned with thy tabrets, and shalt go forth in the dances of them that make mer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shalt thou plant vineyards upon the mountains of Samaria: the planters shall plant, and shall enjoy the fruit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shall be a day, that the watchmen upon the hills of Ephraim shall cry, Arise ye, and let us go up to Zion unto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saith the LORD, Sing with gladness for Jacob, and shout for the chief of the nations: publish ye, praise ye, and say, O LORD, save thy people, 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them from the north country, and gather them from the uttermost parts of the earth, and with them the blind and the lame, the woman with child and her that travaileth with child together: a great company shall they return hither.]]></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2026-06-21T02:58:34Z</dcterms:created>
  <dcterms:modified xsi:type="dcterms:W3CDTF">2026-06-21T02:58:34Z</dcterms:modified>
  <dc:title>Bible.com.au: JEREMIAH 31:1-40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