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94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through the lightness of her whoredom, that the land was polluted, and she committed adultery with stones and with stoc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t for all this her treacherous sister Judah hath not returned unto me with her whole heart, but feignedly, saith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e, Backsliding Israel hath shewn herself more righteous than treacherous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proclaim these words toward the north, and say, Return, thou backsliding Israel, saith the LORD; I will not look in anger upon you: for I am merciful, saith the LORD, I will not keep anger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ly acknowledge thine iniquity, that thou hast transgressed against the LORD thy God, and hast scattered thy ways to the strangers under every green tree, and ye have not obeyed my voice,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turn, O backsliding children, saith the LORD; for I am a husband unto you: and I will take you one of a city, and two of a family, and I will bring you to Z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give you shepherds according to mine heart, which shall feed you with knowledge and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come to pass, when ye be multiplied and increased in the land, in those days, saith the LORD, they shall say no more, The ark of the covenant of the LORD; neither shall it come to mind: neither shall they remember it; neither shall they visit it; neither shall that be done any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at time they shall call Jerusalem the throne of the LORD; and all the nations shall be gathered unto it, to the name of the LORD, to Jerusalem: neither shall they walk any more after the stubbornness of their evil he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ose days the house of Judah shall walk with the house of Israel, and they shall come together out of the land of the north to the land that I gave for an inheritance unto you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say, If a man put away his wife, and she go from him, and become another man’s, shall he return unto her again? shall not that land be greatly polluted? But thou hast played the harlot with many lovers; yet return again to me, saith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said, How shall I put thee among the children, and give thee a pleasant land, a goodly heritage of the hosts of the nations? and I said, Ye shall call me My father; and shall not turn away from following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urely as a wife treacherously departeth from her husband, so have ye dealt treacherously with me, O house of Israel, saith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voice is heard upon the bare heights, the weeping and the supplications of the children of Israel; for that they have perverted their way, they have forgotten the LORD thei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turn, ye backsliding children, I will heal your backslidings, Behold, we are come unto thee; for thou art the LORD 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ruly in vain is the help that is looked for from the hills, the tumult on the mountains: truly in the LORD our God is the salvatio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shameful thing hath devoured the labour of our fathers from our youth; their flocks and their herds, their sons and their daugh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us lie down in our shame, and let our confusion cover us: for we have sinned against the LORD our God, we and our fathers, from our youth even unto this day: and we have not obeyed the voice of the LORD ou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ft up thine eyes unto the bare heights, and see; where hast thou not been lain with? By the ways hast thou sat for them, as an Arabian in the wilderness; and thou hast polluted the land with thy whoredoms and with thy wicked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e showers have been withholden, and there hath been no latter rain; yet thou hadst a whore’s forehead, thou refusedst to be asha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t thou not from this time cry unto me, My father, thou art the guide of my yo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ll he retain his anger for ever? will he keep it to the end? Behold, thou hast spoken and hast done evil things, and hast had thy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reover the LORD said unto me in the days of Josiah the king, Hast thou seen that which backsliding Israel hath done? she is gone up upon every high mountain and under every green tree, and there hath played the harl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id after she had done all these things, She will return unto me; but she returned not: and her treacherous sister Judah saw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saw, when, for this very cause that backsliding Israel had committed adultery, I had put her away and given her a bill of divorcement, yet treacherous Judah her sister feared not; but she also went and played the harlot.]]></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2026-06-27T16:39:17Z</dcterms:created>
  <dcterms:modified xsi:type="dcterms:W3CDTF">2026-06-27T16:39:17Z</dcterms:modified>
  <dc:title>Bible.com.au: JEREMIAH 3:1-25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