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631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9: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y prophesy falsely unto you in my name: I have not sent them, saith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us saith the LORD, After seventy years be accomplished for Babylon, I will visit you, and perform my good word toward you, in causing you to return to this pl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 know the thoughts that I think toward you, saith the LORD, thoughts of peace, and not of evil, to give you hope in your latter e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ye shall call upon me, and ye shall go and pray unto me, and I will hearken un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e shall seek me, and find me, when ye shall search for me with all year hea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be found of you, saith the LORD, and I will turn again your captivity, and I will gather you from all the nations, and from all the places whither I have driven you, saith the LORD; and I will bring you again unto the place whence I caused you to be carried away capt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ye have said, The LORD hath raised us up prophets in Babyl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us saith the LORD concerning the king that sitteth upon the throne of David, and concerning all the people that dwell in this city, your brethren that are not gone forth with you into captiv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us saith the LORD of hosts: Behold, I will send upon them the sword, the famine, and the pestilence, and will make them like vile figs, that cannot be eaten, they are so b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will pursue after them with the sword, with the famine, and with the pestilence, and will deliver them to be tossed to and fro among all the kingdoms of the earth, to be an execration, and an astonishment, and an hissing, and a reproach, among all the nations whither I have driven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words of the letter that Jeremiah the prophet sent from Jerusalem unto the residue of the elders of the captivity, and to the priests, and to the prophets, and to all the people, whom Nebuchadnezzar had carried away captive from Jerusalem to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they have not hearkened to my words, saith the LORD, wherewith I sent unto them my servants the prophets, rising up early and sending them; but ye would not hear, saith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ar ye therefore the word of the LORD, all ye of the captivity, whom I have sent away from Jerusalem to Babyl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us saith the LORD of hosts, the God of Israel, concerning Ahab the son of Kolaiah, and concerning Zedekiah the son of Maaseiah, which prophesy a lie unto you in my name: Behold, I will deliver them into the hand of Nebuchadrezzar king of Babylon; and he shall slay them before your ey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f them shall be taken up a curse by all the captives of Judah which are in Babylon, saying, The LORD make thee like Zedekiah and like Ahab, whom the king Babylon roasted in the fi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cause they have wrought folly in Israel, and have committed adultery with their neighbours’ wives, and have spoken words in my name falsely, which I commanded them not; and I am he that knoweth, and am witness, saith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concerning Shemaiah the Nehelamite thou shalt speak, say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us speaketh the LORD of hosts, the God of Israel, saying, Because thou hast sent letters in thine own name unto all the people that are at Jerusalem, and to Zephaniah the son of Maaseiah the priest, and to all the priests, say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hath made thee priest in the stead of Jehoiada the priest, that ye should be officers in the house of the LORD, for every man that is mad, and maketh himself a prophet, that thou shouldest put him in the stocks and in shackl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therefore, why hast thou not rebuked Jeremiah of Anathoth, which maketh himself a prophet to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asmuch as he hath sent unto us in Babylon, saying, The captivity is long: build ye houses, and dwell in them; and plant gardens, and eat the fruit of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that Jeconiah the king, and the queen-mother, and the eunuchs, and the princes of Judah and Jerusalem, and the craftsmen, and the smiths, were departed from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Zephaniah the priest read this letter in the ears of Jeremiah the prophe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came the word of the LORD unto Jeremiah, say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end to all them of the captivity, saying, Thus saith the LORD concerning Shemaiah the Nehelamite: Because that Shemaiah hath prophesied unto you, and I sent him not, and he hath caused you to trust in a li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fore thus saith the LORD, Behold, I will punish Shemaiah the Nehelamite, and his seed; he shall not have a man to dwell among this people, neither shall he behold the good that I will do unto my people, saith the LORD: because he hath spoken rebellion against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y the hand of Elasah the son of Shaphan, and Gemariah the son of Hilkiah, (whom Zedekiah king of Judah sent unto Babylon to Nebuchadnezzar king of Babylon,)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us saith the LORD of hosts, the God of Israel, unto all the captivity, whom I have caused to be carried away captive from Jerusalem unto Babyl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ild ye houses, and dwell in them; and plant gardens, and eat the fruit of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ake ye wives, and beget sons and daughters; and take wives for your sons, and give your daughters to husbands, that they may bear sons and daughters; and multiply ye there, and be not diminish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eek the peace of the city whither I have caused you to be carried away captive, and pray unto the LORD for it: for in the peace thereof shall ye have pe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us saith the LORD of hosts, the God of Israel: Let not your prophets that be in the midst of you, and your diviners, deceive you, neither hearken ye to your dreams which ye cause to be dreamed.]]></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2026-06-20T09:15:26Z</dcterms:created>
  <dcterms:modified xsi:type="dcterms:W3CDTF">2026-06-20T09:15:26Z</dcterms:modified>
  <dc:title>Bible.com.au: JEREMIAH 29:1-32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