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4: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even give them up to be tossed to and fro among all the kingdoms of the earth for evil; to be a reproach and a proverb, a taunt and a curse, in all places whither I shall drive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send the sword, the famine, and the pestilence, among them, till they be consumed from off the land that I gave unto them and to their fa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hewed me, and, behold, two baskets of figs set before the temple of the LORD; after that Nebuchadrezzar king of Babylon had carried away captive Jeconiah the son of Jehoiakim, king of Judah, and the princes of Judah, with the craftsmen and smiths, from Jerusalem, and had brought them to Babyl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basket had very good figs, like the figs that are first ripe: and the other basket had very bad figs, which could not be eaten, they were so b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the LORD unto me, What seest thou, Jeremiah? And I said, Figs; the good figs, very good; and the bad, very bad, that cannot be eaten, they are so b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saith the LORD, the God of Israel; Like these good figs, so will I regard the captives of Judah, whom I have sent out of this place into the land of the Chaldeans, for g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 will set mine eyes upon them for good, and I will bring them again to this land: and I will build them, and not pull them down; and I will plant them, and not pluck them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give them an heart to know me, that I am the LORD: and they shall be my people, and I will be their God: for they shall return unto me with their whole he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s the bad figs, which cannot be eaten, they are so bad; surely thus saith the LORD, So will I give up Zedekiah the king of Judah, and his princes, and the residue of Jerusalem, that remain in this land, and them that dwell in the land of Egypt:]]></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2026-05-30T08:19:42Z</dcterms:created>
  <dcterms:modified xsi:type="dcterms:W3CDTF">2026-05-30T08:19:42Z</dcterms:modified>
  <dc:title>Bible.com.au: JEREMIAH 24:1-10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