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32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 say, I will not make mention of him, nor speak any more in his name, then there is in mine heart as it were a burning fire shut up in my bones, and I am weary with forbearing, and I cannot cont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have heard the defaming of many, terror on every side. Denounce, and we will denounce him, say all my familiar friends, they that watch for my halting; peradventure he will be enticed, and we shall prevail against him, and we shall take our revenge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is with me as a mighty one and a terrible: therefore my persecutors shall stumble, and they shall not prevail: they shall be greatly ashamed, because they have not dealt wisely, even with an everlasting dishonour which shall never be forgot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O LORD of hosts, that triest the righteous, that seest the reins and the heart, let me see thy vengeance on them; for unto thee have I revealed my ca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unto the LORD, praise ye the LORD: for he hath delivered the soul of the needy from the hand of evil-do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sed be the day wherein I was born: let not the day wherein my mother bare me be bles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rsed be the man who brought tidings to my father, saying, A man child is born unto thee; making him very gl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t that man be as the cities which the LORD overthrew, and repented not: and let him hear a cry in the morning, and shouting at noont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he slew me not from the womb; and so my mother should have been my grave, and her womb always gr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came I forth out of the womb to see labour and sorrow, that my days should be consumed with sh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Pashhur the son of Immer the priest, who was chief officer in the house of the LORD, heard Jeremiah prophesying these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Pashhur smote Jeremiah the prophet, and put him in the stocks that were in the upper gate of Benjamin, which was in the hous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on the morrow, that Pashhur brought forth Jeremiah out of the stocks. Then said Jeremiah unto him, The LORD hath not called thy name Pashhur, but Magor-missabi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Behold, I will make thee a terror to thyself, and to all thy friends: and they shall fall by the sword of their enemies, and thine eyes shall behold it: and I will give all Judah into the hand of the king of Babylon, and he shall carry them captive to Babylon, and shall slay them with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I will give all the riches of this city, and all the gains thereof, and all the precious things thereof, yea, all the treasures of the kings of Judah will I give into the hand of their enemies, which shall spoil them, and take them, and carry them to Babyl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Pashhur, and all that dwell in thine house shall go into captivity: and thou shalt come to Babylon, and there thou shalt die, and there shalt thou be buried, thou, and all thy friends, to whom thou hast prophesied false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thou hast deceived me, and I was deceived: thou art stronger than I, and hast prevailed: I am become a laughingstock all the day, every one mocke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as often as I speak, I cry out; I cry, Violence and spoil: because the word of the LORD is made a reproach unto me, and a derision, all the day.]]></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2026-07-01T14:43:20Z</dcterms:created>
  <dcterms:modified xsi:type="dcterms:W3CDTF">2026-07-01T14:43:20Z</dcterms:modified>
  <dc:title>Bible.com.au: JEREMIAH 20:1-18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