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874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t what instant I shall speak concerning a nation, and concerning a kingdom, to build and to plan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it do evil in my sight, that it obey not my voice, then I will repent of the good, wherewith I said I would benefi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go to, speak to the men of Judah, and to the inhabitants of Jerusalem, saying, Thus saith the LORD: Behold, I frame evil against you, and devise a device against you: return ye now every one from his evil way, and amend your ways and your do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say, There is no hope: for we will walk after our own devices, and we will do every one after the stubbornness of his evil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us saith the LORD: Ask ye now among the nations, who hath heard such things; the virgin of Israel hath done a very horrible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all the snow of Lebanon fail from the rock of the field? or shall the cold waters that flow down from afar be dried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my people hath forgotten me, they have burned incense to vanity; and they have caused them to stumble in their ways, in the ancient paths, to walk in bypaths, in a way not cas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make their land an astonishment, and a perpetual hissing; every one that passeth thereby shall be astonished, and shake his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catter them as with an east wind before the enemy; I will look upon their back, and not their face, in the day of their calam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they, Come, and let us devise devices against Jeremiah; for the law shall not perish from the priest, nor counsel from the wise, nor the word from the prophet. Come, and let us smite him with the tongue, and let us not give heed to any of his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heed to me, O LORD, and hearken to the voice of them that contend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all evil be recompensed for good? for they have digged a pit for my soul. Remember how I stood before thee to speak good for them, to turn away thy fury from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deliver up their children to the famine, and give them over to the power of the sword; and let their wives become childless, and widows; and let their men be slain of death, and their young men smitten of the sword in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 cry be heard from their houses, when thou shalt bring a troop suddenly upon them: for they have digged a pit to take me, and hid snares for my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LORD, thou knowest all their counsel against me to slay me; forgive not their iniquity, neither blot out their sin from thy sight: but let them be overthrown before thee; deal thou with them in the time of thine ang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and go down to the potter’s house, and there I will cause thee to hear my wo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went down to the potter’s house, and, behold, he wrought his work on the whee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vessel that he made of the clay was marred in the hand of the potter, he made it again another vessel, as seemed good to the potter to mak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word of the LORD came to me,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house of Israel, cannot I do with you as this potter? saith the LORD. Behold, as the clay in the potter’s hand, so are ye in mine hand, O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what instant I shall speak concerning a nation, and concerning a kingdom, to pluck up and to break down and to destroy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at nation, concerning which I have spoken, turn from their evil, I will repent of the evil that I thought to do unto them.]]></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2026-06-24T03:19:48Z</dcterms:created>
  <dcterms:modified xsi:type="dcterms:W3CDTF">2026-06-24T03:19:48Z</dcterms:modified>
  <dc:title>Bible.com.au: JEREMIAH 18:1-23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