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10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us saith the LORD of hosts, the God of Israel: Behold, I will cause to cease out of this place, before your eyes and in your days, the voice of mirth and the voice of gladness, the voice of the bridegroom and the voice of the br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when thou shalt shew this people all these words, and they shall say unto thee, Wherefore hath the LORD pronounced all this great evil against us? or what is our iniquity? or what is our sin that we have committed against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t thou say unto them, Because your fathers have forsaken me, saith the LORD, and have walked after other gods, and have served them, and have worshipped them, and have forsaken me, and have not kept my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have done evil more than your fathers; for, behold, ye walk every one after the stubbornness of his evil heart, so that ye hearken not un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ill I cast you forth out of this land into the land that ye have not known, neither ye nor your fathers; and there shall ye serve other gods day and night; for I will shew you no fav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the days come, saith the LORD, that it shall no more be said, As the LORD liveth, that brought up the children of Israel out of the land of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s the LORD liveth, that brought up the children of Israel from the land of the north, and from all the countries whither he had driven them: and I will bring them again into their land that I gave unto thei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will send for many fishers saith the LORD, and they shall fish them; and afterward I will send for many hunters, and they shall hunt them from every mountain, and from every hill, and out of the holes of the roc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ine eyes are upon all their ways: they are not hid from my face, neither is their iniquity concealed from mine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irst I will recompense their iniquity and their sin double; because they have polluted my land with the carcases of their detestable things, and have filled mine inheritance with their abomi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lso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my strength, and my strong hold, and my refuge in the day of affliction, unto thee shall the nations come from the ends of the earth, and shall say, Our fathers have inherited nought but lies, even vanity and things wherein there is no prof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all a man make unto himself gods, which yet are no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behold, I will cause them to know, this once will I cause them to know mine hand and my might; and they shall know that my name is Jehov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not take thee a wife, neither shalt thou have sons or daughters i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us saith the LORD concerning the sons and concerning the daughters that are born in this place, and concerning their mothers that bare them, and concerning their fathers that begat them in t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hall die of grievous deaths; they shalt not be lamented, neither shall they be buried; they shall be as dung upon the face of the ground: and they shall be consumed by the sword, and by famine; and their carcases shall be meat for the fowls of heaven, and for the beasts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us saith the LORD, Enter not into the house of mourning, neither go to lament, neither bemoan them: for I have taken away my peace from this people, saith the LORD, even lovingkindness and tender merc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great and small shall die in this land: they shall not be buried, neither shall men lament for them, nor cut themselves, nor make themselves bald fo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shall men break bread for them in mourning, to comfort them for the dead; neither shall men give them the cup of consolation to drink for their father or for their m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not go into the house of feasting to sit with them, to eat and to drink.]]></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2026-07-01T08:29:49Z</dcterms:created>
  <dcterms:modified xsi:type="dcterms:W3CDTF">2026-07-01T08:29:49Z</dcterms:modified>
  <dc:title>Bible.com.au: JEREMIAH 16:1-21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