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he that hath borne seven languisheth; she hath given up the ghost; her sun is gone down while it was yet day; she hath been ashamed and confounded: and the residue of them will I deliver to the sword before their enemies, saith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oe is me, my mother, that thou hast borne me a man of strife and a man of contention to the whole earth! I have not lent on usury, neither have men lent to me on usury; yet every one of them doth curse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aid, Verily I will strengthen thee for good; verily I will cause the enemy to make supplication unto thee in the time of evil and in the time of afflic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Can one break iron, even iron from the north, and bras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y substance and thy treasures will I give for a spoil without price, and that for all thy sins, even in all thy bord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 will make them to pass with thine enemies into a land which thou knowest not: for a fire is kindled in mine anger, which shall burn upon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 LORD, thou knowest: remember me, and visit me, and avenge me of my persecutors; take me not away in thy longsuffering: know that for thy sake I have suffered reproac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y words were found, and I did eat them; and thy words were unto me a joy and the rejoicing of mine heart: for I am called by thy name, O LORD God of hos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sat not in the assembly of them that make merry, nor rejoiced: I sat alone because of thy hand; for thou hast filled me with indigna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y is my pain perpetual, and my wound incurable, which refuseth to be healed? wilt thou indeed be unto me as a deceitful brook, as waters that fai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aid the LORD unto me, Though Moses and Samuel stood before me, yet my mind could not be toward this people: cast them out of my sight, and let them go for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fore thus saith the LORD, If thou return, then will I bring thee again, that thou mayest stand before me; and if thou take forth the precious from the vile, thou shalt be as my mouth: they shall return unto thee, but thou shalt not return unto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 will make thee unto this people a fenced brasen wall; and they shall fight against thee, but they shall not prevail against thee: for I am with thee to save thee and to deliver thee, saith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 will deliver thee out of the hand of the wicked, and I will redeem thee out of the hand of the terrib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shall come to pass, when they say unto thee, Whither shall we go forth? then thou shalt tell them, Thus saith the LORD: Such as are for death, to death; and such as are for the sword, to the sword; and such as are for the famine, to the famine; and such as are for captivity, to captivi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will appoint over them four kinds, saith the LORD: the sword to slay, and the dogs to tear, and the fowls of the heaven, and the beasts of the earth, to devour and to destro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will cause them to be tossed to and fro among all the kingdoms of the earth, because of Manasseh the son of Hezekiah king of Judah, for that which he did in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who shall have pity upon thee, O Jerusalem? or who shall bemoan thee? or who shall turn aside to ask of thy welfa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ou hast rejected me, saith the LORD, thou art gone backward: therefore have I stretched out my hand against thee, and destroyed thee; I am weary with repent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have fanned them with a fan in the gates of the land; I have bereaved them of children, I have destroyed my people; they have not returned from their way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ir widows are increased to me above the sand of the seas: I have brought upon them against the mother of the young men a spoiler at noonday: I have caused anguish and terrors to fall upon her suddenly.]]></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2026-05-30T08:19:41Z</dcterms:created>
  <dcterms:modified xsi:type="dcterms:W3CDTF">2026-05-30T08:19:41Z</dcterms:modified>
  <dc:title>Bible.com.au: JEREMIAH 15:1-21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