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349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1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est thou be as a man astonied, as a mighty man that cannot save? yet thou, O LORD, art in the midst of us, and we are called by thy name; leave us no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unto this people, Even so have they loved to wander; they have not refrained their feet: therefore the LORD doth not accept them; now will he remember their iniquity, and visit their si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unto me, Pray not for this people for their go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fast, I will not hear their cry; and when they offer burnt offering and oblation, I will not accept them: but I will consume them by the sword, and by the famine, and by the pestilence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I, Ah, Lord GOD! behold, the prophets say unto them, Ye shall not see the sword, neither shall ye have famine; but I will give you assured peace in this pla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aid unto me, The prophets prophesy lies in my name: I sent them not, neither have I commanded them, neither spake I unto them: they prophesy unto you a lying vision, and divination, and a thing of nought, and the deceit of their own hear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 concerning the prophets that prophesy in my name, and I sent them not, yet they say, Sword and famine shall not be in this land: By sword and famine shall those prophets be consum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eople to whom they prophesy shall be cast out in the streets of Jerusalem because of the famine and the sword; and they shall have none to bury them, them, their wives, nor their sons, nor their daughters: for I will pour their wickedness upon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say this word unto them, Let mine eyes run down with tears night and day, and let them not cease; for the virgin daughter of my people is broken with a great breach, with a very grievous wou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go forth into the field, then behold the slain with the sword! and if I enter into the city, then behold them that are sick with famine! for both the prophet and the priest go about in the land and have no knowledg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that came to Jeremiah concerning the drough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utterly rejected Judah? hath thy soul loathed Zion? why hast thou smitten us, and there is no healing for us? We looked for peace, but no good came; and for a time of healing, and behold dismay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cknowledge, O LORD, our wickedness, and the iniquity of our fathers: for we have sinned against the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abhor us, for thy name’s sake; do not disgrace the throne of thy glory: remember, break not thy covenant with u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ere any among the vanities of the heathen that can cause rain? or can the heavens give showers? art not thou he, O LORD our God? therefore we will wait upon thee; for thou hast made all these thing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mourneth, and the gates thereof languish, they sit in black upon the ground; and the cry of Jerusalem is gone up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nobles send their little ones to the waters: they come to the pits, and find no water; they return with their vessels empty: they are ashamed and confounded, and cover their hea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 ground which is chapt, for that no rain hath been in the land, the plowmen are ashamed, they cover their hea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 hind also in the field calveth, and forsaketh her young, because there is no gra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ild asses stand on the bare heights, they pant for air like jackals; their eyes fail, because there is no herbag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our iniquities testify against us, work thou for thy name’s sake, O LORD: for our backslidings are many; we have sinned against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hou hope of Israel, the saviour thereof in the time of trouble, why shouldest thou be as a sojourner in the land, and as a wayfaring man that turneth aside to tarry for a night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2026-07-01T15:11:47Z</dcterms:created>
  <dcterms:modified xsi:type="dcterms:W3CDTF">2026-07-01T15:11:47Z</dcterms:modified>
  <dc:title>Bible.com.au: JEREMIAH 14:1-22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