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After this manner will I mar the pride of Judah, and the great pride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evil people, which refuse to hear my words, which walk in the stubbornness of their heart, and are gone after other gods to serve them, and to worship them, shall even be as this girdle, which is profitable for no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s the girdle cleaveth to the loins of a man, so have I caused to cleave unto me the whole house of Israel and the whole house of Judah, saith the LORD; that they might be unto me for a people, and for a name, and for a praise, and for a glory: but they would not h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ou shalt speak unto them this word: Thus saith the LORD, the God of Israel, Every bottle shall be filled with wine: and they shall say unto thee, Do we not know that every bottle shall be filled with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t thou say unto them, Thus saith the LORD, Behold, I will fill all the inhabitants of this land, even the kings that sit upon David’s throne, and the priests, and the prophets, and all the inhabitants of Jerusalem, with drunken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dash them one against another, even the fathers and the sons together, saith the LORD: I will not pity, nor spare, nor have compassion, that I should not destro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ar ye, and give ear; be not proud: for the LORD hath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glory to the LORD your God, before he cause darkness, and before your feet stumble upon the dark mountains; and, while ye look for light, he turn it into the shadow of death, and make it gross dark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e will not hear it, my soul shall weep in secret for your pride; and mine eye shall weep sore, and run down with tears, because the LORD’S flock is taken capt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 thou unto the king and to the queen-mother, Humble yourselves, sit down: for your headtires are come down, even the crown of your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d the LORD unto me, Go, and buy thee a linen girdle, and put it upon thy loins, and put it not in wa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ties of the South are shut up, and there is none to open them: Judah is carried away captive all of it; it is wholly carried away capt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ft up your eyes, and behold them that come from the north: where is the flock that was given thee, thy beautiful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wilt thou say, when he shall set thy friends over thee as head, seeing thou thyself hast instructed them against thee? shall not sorrows take hold of thee, as of a woman in trava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thou say in thine heart, Wherefore are these things come upon me? for the greatness of thine iniquity are thy skirts discovered, and thy heels suffer viol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an the Ethiopian change his skin, or the leopard his spots? then may ye also do good, that are accustomed to d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will I scatter them, as the stubble that passeth away, by the wind of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thy lot, the portion measured unto thee from me, saith the LORD; because thou hast forgotten me, and trusted in falseh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will I also discover thy skirts upon thy face, and thy shame shall appe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seen thine abominations, even thine adulteries, and thy neighings, the lewdness of thy whoredom, on the hills in the field. Woe unto thee, O Jerusalem! thou wilt not be made clean; how long shall it yet 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bought a girdle according to the word of the LORD, and put it upon my lo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word of the LORD came unto me the second time,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the girdle that thou hast bought, which is upon thy loins, and arise, go to Euphrates, and hide it there in a hole of the r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ent, and hid it by Euphrates, as the LORD command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fter many days, that the LORD said unto me, Arise, go to Euphrates, and take the girdle from thence, which I commanded thee to hide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ent to Euphrates, and digged, and took the girdle from the place where I had hid it: and, behold, the girdle was marred, it was profitable for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unto me, saying,]]></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2026-06-19T22:42:01Z</dcterms:created>
  <dcterms:modified xsi:type="dcterms:W3CDTF">2026-06-19T22:42:01Z</dcterms:modified>
  <dc:title>Bible.com.au: JEREMIAH 13:1-27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