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819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12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mine heritage unto me as a speckled bird of prey? are the birds of prey against her round about? go ye, assemble all the beasts of the field, bring them to devou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shepherds have destroyed my vineyard, they have trodden my portion under foot, they have made my pleasant portion a desolate wildern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made it a desolation; it mourneth unto me, being desolate; the whole land is made desolate, because no man layeth it to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oilers are come upon all the bare heights in the wilderness: for the sword of the LORD devoureth from the one end of the land even to the other end of the land: no flesh hath pe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own wheat, and have reaped thorns; they have put themselves to pain, and profit nothing: and ye shall be ashamed of your fruits, because of the fierce anger of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against all mine evil neighbours, that touch the inheritance which I have caused my people Israel to inherit: Behold, I will pluck them up from off their land, and will pluck up the house of Judah from among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after that I have plucked them up, I will return and have compassion on them; and I will bring them again, every man to his heritage, and every man to his la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if they will diligently learn the ways of my people, to swear by my name, As the LORD liveth; even as they taught my people to swear by Baal; then shall they be built up in the midst of my peop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hey will not hear, then will I pluck up that nation, plucking up and destroying it, saith the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 art thou, O LORD, when I plead with thee: yet would I reason the cause with thee: wherefore doth the way of the wicked prosper? wherefore are all they at ease that deal very treacherously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planted them, yea, they have taken root; they grow, yea, they bring forth fruit: thou art near in their mouth, and far from their rei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LORD, knowest me; thou seest me, and triest mine heart toward thee: pull them out like sheep for the slaughter, and prepare them for the day of slaugh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shall the land mourn, and the herbs of the whole country wither? for the wickedness of them that dwell therein, the beasts are consumed, and the birds; because they said, He shall not see our latter e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run with the footmen, and they have wearied thee, then how canst thou contend with horses? and though in a land of peace thou art secure, yet how wilt thou do in the pride of Jordan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n thy brethren, and the house of thy father, even they have dealt treacherously with thee; even they have cried aloud after thee: believe them not, though they speak fair words unto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forsaken mine house, I have cast off mine heritage; I have given the dearly beloved of my soul into the hand of her enemi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heritage is become unto me as a lion in the forest: she hath uttered her voice against me; therefore I have hated 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2026-06-29T20:40:54Z</dcterms:created>
  <dcterms:modified xsi:type="dcterms:W3CDTF">2026-06-29T20:40:54Z</dcterms:modified>
  <dc:title>Bible.com.au: JEREMIAH 12:1-17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