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presProps" Target="presProps.xml"/>
  <Relationship Id="rId31" Type="http://schemas.openxmlformats.org/officeDocument/2006/relationships/viewProps" Target="viewProps.xml"/>
  <Relationship Id="rId3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41213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REMIAH 10:1-25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 is silver beaten into plates which is brought from Tarshish, and gold from Uphaz, the work of the artificer and of the hands of the goldsmith; blue and purple for their clothing; they are all the work of cunning men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e LORD is the true God; he is the living God, and an everlasting king: at his wrath the earth trembleth, and the nations are not able to abide his indignation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us shall ye say unto them, The gods that have not made the heavens and the earth, these shall perish from the earth, and from under the heavens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hath made the earth by his power, he hath established the world by his wisdom, and by his understanding hath he stretched out the heavens: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he uttereth his voice, there is a tumult of waters in the heavens, and he causeth the vapours to ascend from the ends of the earth; he maketh lightnings for the rain, and bringeth forth the wind out of his treasuries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ery man is become brutish and is without knowledge; every goldsmith is put to shame by his graven image: for his molten image is falsehood, and there is no breath in them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are vanity, a work of delusion: in the time of their visitation they shall perish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portion of Jacob is not like these; for he is the former of all things; and Israel is the tribe of his inheritance: the LORD of hosts is his name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ather up thy wares out of the land, O thou that abidest in the siege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us saith the LORD, Behold, I will sling out the inhabitants of the land at this time, and will distress them, that they may feel it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ar ye the word which the LORD speaketh unto you, O house of Israel: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oe is me for my hurt! my wound is grievous: but I said, Truly this is my grief, and I must bear it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tent is spoiled, and all my cords are broken: my children are gone forth of me, and they are not: there is none to stretch forth my tent any more, and to set up my curtains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shepherds are become brutish, and have not inquired of the LORD: therefore they have not prospered, and all their flocks are scattered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voice of a rumour, behold it cometh, and a great commotion out of the north country, to make the cities of Judah a desolation, a dwelling place of jackals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 LORD, I know that the way of man is not in himself: it is not in man that walketh to direct his steps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 LORD, correct me, but with judgment; not in thine anger, lest thou bring me to nothing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our out thy fury upon the heathen that know thee not, and upon the families that call not on thy name: for they have devoured Jacob, yea, they have devoured him and consumed him, and have laid waste his habitation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us saith the LORD, Learn not the way of the nations, and be not dismayed at the signs of heaven; for the nations are dismayed at them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customs of the peoples are vanity: for one cutteth a tree out of the forest, the work of the hands of the workman with the axe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deck it with silver and with gold; they fasten it with nails and with hammers, that it move not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are like a palm tree, of turned work, and speak not: they must needs be borne, because they cannot go. Be not afraid of them; for they cannot do evil, neither is it in them to do good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 is none like unto thee, O LORD; thou art great, and thy name is great in might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would not fear thee, O King of the nations? for to thee doth it appertain: forasmuch as among all the wise men of the nations, and in all their royal estate, there is none like unto thee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ey are together brutish and foolish: the instruction of idols, it is but a stock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1">
  <a:themeElements>
    <a:clrScheme name="Theme1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1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2026-08-10T21:04:19Z</dcterms:created>
  <dcterms:modified xsi:type="dcterms:W3CDTF">2026-08-10T21:04:19Z</dcterms:modified>
  <dc:title>Bible.com.au: JEREMIAH 10:1-25 (RV-CE)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