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401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0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silver beaten into plates which is brought from Tarshish, and gold from Uphaz, the work of the artificer and of the hands of the goldsmith; blue and purple for their clothing; they are all the work of cunning 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the true God; he is the living God, and an everlasting king: at his wrath the earth trembleth, and the nations are not able to abide his indign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hall ye say unto them, The gods that have not made the heavens and the earth, these shall perish from the earth, and from under the heave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the earth by his power, he hath established the world by his wisdom, and by his understanding hath he stretched out the heaven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uttereth his voice, there is a tumult of waters in the heavens, and he causeth the vapours to ascend from the ends of the earth; he maketh lightnings for the rain, and bringeth forth the wind out of his treasur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is become brutish and is without knowledge; every goldsmith is put to shame by his graven image: for his molten image is falsehood, and there is no breath in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vanity, a work of delusion: in the time of their visitation they shall peris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rtion of Jacob is not like these; for he is the former of all things; and Israel is the tribe of his inheritance: the LORD of hosts is his n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up thy wares out of the land, O thou that abidest in the sie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, Behold, I will sling out the inhabitants of the land at this time, and will distress them, that they may feel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e word which the LORD speaketh unto you, O house of Israel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is me for my hurt! my wound is grievous: but I said, Truly this is my grief, and I must bear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nt is spoiled, and all my cords are broken: my children are gone forth of me, and they are not: there is none to stretch forth my tent any more, and to set up my curtai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hepherds are become brutish, and have not inquired of the LORD: therefore they have not prospered, and all their flocks are scatter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a rumour, behold it cometh, and a great commotion out of the north country, to make the cities of Judah a desolation, a dwelling place of jacka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I know that the way of man is not in himself: it is not in man that walketh to direct his step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correct me, but with judgment; not in thine anger, lest thou bring me to no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thy fury upon the heathen that know thee not, and upon the families that call not on thy name: for they have devoured Jacob, yea, they have devoured him and consumed him, and have laid waste his habitati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Learn not the way of the nations, and be not dismayed at the signs of heaven; for the nations are dismayed at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ustoms of the peoples are vanity: for one cutteth a tree out of the forest, the work of the hands of the workman with the ax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ck it with silver and with gold; they fasten it with nails and with hammers, that it move no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palm tree, of turned work, and speak not: they must needs be borne, because they cannot go. Be not afraid of them; for they cannot do evil, neither is it in them to do go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like unto thee, O LORD; thou art great, and thy name is great in migh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ould not fear thee, O King of the nations? for to thee doth it appertain: forasmuch as among all the wise men of the nations, and in all their royal estate, there is none like unto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are together brutish and foolish: the instruction of idols, it is but a sto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2026-06-17T19:18:26Z</dcterms:created>
  <dcterms:modified xsi:type="dcterms:W3CDTF">2026-06-17T19:18:26Z</dcterms:modified>
  <dc:title>Bible.com.au: JEREMIAH 10:1-25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