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5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ou hopest in thy heart that they shall not be taken, let not thy countenance fall. I have spoken it, and none of my words shall fall to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olofernes commanded his servants, that waited in his tent, to take Achior, and bring him back to Bethulia, and deliver him into the hands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servants took him, and brought him out of the camp into the plain, and they removed from the midst of the plain country into the hill country, and came unto the fountains that were under Bethul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men of the city saw them on the top of the hill, they took up their weapons, and went out of the city against them to the top of the hill: and every man that used a sling kept them from coming up, and cast stones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gat them privily under the hill, and bound Achior, and cast him down, and left him at the foot of the hill, and went away unto their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children of Israel descended from their city, and came upon him, and loosed him, and led him away into Bethulia, and presented him to the rulers of their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were in those days Ozias the son of Micah, of the tribe of Simeon, and Chabris the son of Gothoniel, and Charmis the son of Melch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lled together all the elders of the city; and all their young men ran together, and their women, to the assembly; and they set Achior in the midst of all their people. And Ozias asked him of that which had happ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answered and declared unto them the words of the council of Holofernes, and all the words that he had spoken in the midst of the princes of the children of Asshur, and all the great words that Holofernes had spoken against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fell down and worshipped God, and cried,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tumult of the men that were about the council was ceased, Holofernes the chief captain of the host of Asshur said unto Achior and to all the children of  Moab before all the people of the ali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God of heaven, behold their arrogance, and pity the low estate of our race, and look upon the face of those that are sanctified unto thee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comforted Achior, and praised him exceeding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zias took him out of the assembly into his house, and made a feast to the elders; and they called on the God of Israel for help all that n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o art thou, Achior, and the hirelings of  Ephraim, that thou hast prophesied among us as to-day, and hast said, that we should not make war with the race of Israel, because their God will defend them? And who is God but Nebuchadnezz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end forth his might, and shall destroy them from the face of the earth, and their God shall not deliver them: but we his servants shall smite them as one man; and they shall not sustain the might of our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ith them we shall burn them up, and their mountains shall be drunken with their blood, and their plains shall be filled with their dead bodies, and their footsteps shall not stand before us, but they shall surely perish, saith king Nebuchadnezzar, lord of all the earth: for he said, The words that  I have spoken shall not be in v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u, Achior, hireling of Ammon, which hast spoken these words in the day of thine iniquity, shalt see my face no more from this day, until I shall be avenged of the race of those that came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shall the sword of mine army, and the multitude of them that serve me, pass through thy sides, and thou shalt fall among their slain, when I shall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y servants shall bring thee back into the hill country, and shall set thee in one of the cities of the asc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ot perish, till thou be destroyed with them.]]></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2026-06-23T01:51:23Z</dcterms:created>
  <dcterms:modified xsi:type="dcterms:W3CDTF">2026-06-23T01:51:23Z</dcterms:modified>
  <dc:title>Bible.com.au: JUDITH 6:1-21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