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5: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God commanded them to depart from the place where they sojourned, and to go into the land of Canaan: and they dwelt there, and were increased with gold and silver, and with exceeding much c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ent down into Egypt, for a famine covered all the land of Canaan; and there they sojourned, until they were grown up; and they became there a great multitude, so that one could not number their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Egypt rose up against them, and dealt subtilly with them,  and brought them low, making them to labour in brick, and made them sla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cried unto their God, and he smote all the land of Egypt with incurable plagues: and the Egyptians cast them out of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od dried up the Red sea befor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rought them into the way of Sinai, and Kadesh-Barnea, and they cast out all that dwelt in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welt in the land of the Amorites, and they destroyed by their strength all them of Heshbon, and passing over Jordan they possessed all the hill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st out before them the Canaanite, the Perizzite, the Jebusite, and the Shechemite, and all the Girgashites, and they dwelt in that country man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ilst they sinned not before their God, they prospered, because God that hateth iniquity was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they departed from the way which he appointed them, they were destroyed in many battles very sore, and were led captives into a land that was not theirs, and the temple of their God was cast to the ground, and their cities were taken by their adversa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was told Holofernes, the chief captain of the host of Asshur, that the children of Israel had prepared for war, and had shut up the passages of the hill country, and had fortified all the tops of the high hills, and had laid impediments in the pla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w they are returned to their God, and are come up from the dispersion where they were dispersed, and have possessed Jerusalem, where their sanctuary is, and are seated in the hill country: for it was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my lord and master, if there is any error in this people, and they sin against their God, we will consider what this thing is wherein they stumble, and we will go up and overcom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re is no lawlessness in their nation, let my lord now pass by, lest their Lord defend them, and their God be for them, and we shall be a reproach before all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when Achior had finished speaking these words, all the people that compassed the tent and stood round about it murmured; and the great men of Holofernes, and all that dwelt by the sea side, and in Moab, spake that he should kill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aid they, we will not be afraid of the children of Israel: for, lo, it is a people that hath no power nor might to make the battle str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now we will go up, and they shall be a prey to be devoured of all thine army, lord Holofer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as exceeding wroth, and he called all the princes of Moab, and the captains of Ammon, and all the governors of the sea co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Tell me now, ye sons of Canaan, who is this people, that dwelleth in the hill country, and what are the cities that they inhabit, and what is the multitude of their host, and wherein is their power and their strength, and what king is set over them, to be the leader of their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have they turned their backs, that they should not come and meet me, more than all that dwell in the w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chior, the leader of all the children of Ammon, said unto him,Let my lord now hear a word from the mouth of thy servant, and I will tell thee the truth concerning this people, which dwelleth in this hill country, nigh unto the place where thou dwellest: and there shall no lie come out of the mouth of thy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people are descended of the Chalde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ojourned heretofore in Mesopotamia, because they were not minded to follow the gods of their fathers, which were in the land of the Chalde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eparted from the way of their parents, and worshipped the God of heaven, the God whom they knew: and they cast them out from the face of their gods, and they fled into Mesopotamia, and sojourned there many day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2026-05-30T08:19:44Z</dcterms:created>
  <dcterms:modified xsi:type="dcterms:W3CDTF">2026-05-30T08:19:44Z</dcterms:modified>
  <dc:title>Bible.com.au: JUDITH 5:1-24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