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lead them captives to the utmost parts of all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ou shalt go forth, and take beforehand for me all their coasts; and  if they shall yield themselves unto thee, then shalt thou reserve them for me till the day of their repro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for them that are disobedient, thine eye shall not spare; but thou shalt give them up to be slain and to be spoiled in all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s I live, and by the power of my kingdom, I have spoken, and I will do this with m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moreover, shalt not transgress aught of the commandments of thy lord, but thou shalt surely accomplish them, as I have commanded thee, and thou shalt not defer to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olofernes went forth from the presence of his lord, and called all the governors and the captains and officers of the host of Assh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numbered chosen men for the battle, as his lord had commanded him, unto a hundred and twenty thousand, and twelve thousand archers on horseb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anged them, as a great multitude is ordered for the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ok camels and asses and mules for their baggage, an exceeding great multitude; and sheep and oxen and goats without number for their pro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reat store of victual for every man, and exceeding much gold and silver out of the king’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eighteenth year, the two and twentieth day of the first month, there was talk in the house of Nebuchadnezzar king of the Assyrians, that he should be avenged on all the land, even as he spa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went forth, he and all his host, on their journey, to go before king Nebuchadnezzar, and to cover all the face of the earth westward with their chariots and horsemen and chosen foot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 great company of sundry nations went forth with them like locusts, and like the sand of the earth: for they could not be numbered by reason of their multitu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departed out of Nineveh three days’ journey toward the plain of Bectileth, and encamped from Bectileth near the mountain which is at the left hand of the upper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took all his host, his footmen and horsemen and chariots, and went away from thence into the hill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destroyed Put and Lud, and spoiled all the children of Rasses, and the children of Ishmael, which were over against the wilderness to the south of the land of the Chell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went over Euphrates, and went through Mesopotamia, and brake down all the high cities that were upon the river Arbonai, until thou comest to the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took possession of the borders of Cilicia, and slew all that resisted him, and came unto the borders of Japheth, which were toward the south, over against Arab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ompassed about all the children of Midian, and set on fire their tents, and spoiled their sheepco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ent down into the plain of Damascus in the days of wheat harvest, and set on fire all their fields, and utterly destroyed their flocks and herds, and spoiled their cities, and laid their plains waste, and smote all their young men with the edge of the sw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fear and the dread of him fell upon them that dwelt on the sea coast, upon them that were in Sidon and Tyre, and them that dwelt in Sur and Ocina, and all that dwelt in Jemnaan; and they that dwelt in Azotus and Ascalon feared him exceeding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lled together all his servants, and all his great men, and communicated with them his secret counsel, and concluded the afflicting of all the land out of his own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ecreed to destroy all flesh which followed not the word of his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he had ended his counsel, Nebuchadnezzar king of the Assyrians called Holofernes the chief captain of his host, which was next after himself, and said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great king, the lord of all the earth, Behold, thou shalt go forth from my presence, and take with thee men that trust in their strength, unto a hundred and twenty thousand footmen; and the number of horses with their riders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go forth against all the west country, because they disobeyed the commandment of my mo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declare unto them, that they prepare earth and water; because I will go forth in my wrath against them, and will cover the whole face of the earth with the feet of my host, and I will give them for a spoil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slain shall fill their valleys and brooks, and the river shall be filled with their dead, till it overflow:]]></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2026-05-30T08:19:25Z</dcterms:created>
  <dcterms:modified xsi:type="dcterms:W3CDTF">2026-05-30T08:19:25Z</dcterms:modified>
  <dc:title>Bible.com.au: JUDITH 2:1-28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