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68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sandal ravished his eye,And her beauty took his soul prisoner:The scimitar passed through his ne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rsians quaked at her daring,And the Medes were daunted at her bold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my lowly ones shouted aloud,And my weak ones were terrified and crouched for fear:They lifted up their voice, and they were turned to f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damsels pierced them through,And wounded them as runagates’ children;They perished by the battle of my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ing unto my God a new song:O Lord, thou art great and glorious,Marvellous in strength, invinci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all thy creation serve thee:For thou spakest, and they were made,Thou didst send forth thy spirit, and it builded them,And there is none that shall resist thy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mountains shall be moved from their foundations with the waters,And the rocks shall melt as wax at thy presence:But thou art yet merciful to them that fear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sacrifice is little for a sweet savour,And all the fat is very little for a whole burnt offering to thee:But he that feareth the Lord is great continua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to the nations that rise up against my race:The Lord Almighty will take vengeance of them in the day of judgement,To put fire and worms in their flesh;And they shall weep and feel their pain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n they came to Jerusalem, they worshipped God; and when the people were purified, they offered their whole burnt offerings, and their freewill offerings, and their gif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udith began to sing this thanksgiving in all Israel, and all the people sang with loud voices this song of prai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ith dedicated all the stuff of Holofernes, which the people had given her, and gave the canopy, which she had taken for herself out of his bedchamber, for a gift un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eople continued feasting in Jerusalem before the sanctuary for the space of three months, and Judith remained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fter these days every one departed to his own inheritance, and Judith went away to Bethulia, and remained in her own possession, and was honourable in her time in all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y desired her, and no man knew her all the days of her life, from the day that Manasses her husband died and was gathered to hi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 increased in greatness exceedingly; and she waxed old in her husband’s house, unto a hundred and five years, and let her maid go free: and she died in Bethulia; and they buried her in the cave of her husband Manas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house of Israel mourned for her seven days: and she distributed her goods before she died to all them that were nearest of kin to Manasses her husband, and to them that were nearest of her own kind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as none that made the children of Israel any more afraid in the days of Judith, nor a long time after her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ith said,Begin unto my God with timbrels,Sing unto my Lord with cymbals:Tune unto him psalm and praise:Exalt him, and call upon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Lord is the God that breaketh the battles:For in his armies in the midst of the peopleHe delivered me out of the hand of them that persecute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shur came out of the mountains from the north,He came with ten thousands of his host,The multitude whereof stopped the torrents,And their horsemen covered the hil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hat he would burn up my borders,And kill my young men with the sword,And throw my sucking children to the ground,And give mine infants for a prey,And make my virgins a sp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lmighty Lord brought them to nought by the hand of a wo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ir mighty one did not fall by young men,Neither did sons of the Titans smite him.Nor did high giants set upon him:But Judith the daughter of Merari made him weak with the beauty of her counten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he put off the apparel of her widowhoodFor the exaltation of those that were distressed in Israel,She anointed her face with ointment,And bound her hair in a tire,And took a linen garment to deceive hi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2026-05-30T14:43:21Z</dcterms:created>
  <dcterms:modified xsi:type="dcterms:W3CDTF">2026-05-30T14:43:21Z</dcterms:modified>
  <dc:title>Bible.com.au: JUDITH 16:1-25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