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6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said unto them, Should I leave my fatness, wherewith by me they honour God and man, and go to wave to and fro over the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rees said to the fig tree, Come thou, and reign o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said unto them, Should I leave my sweetness, and my good fruit, and go to wave to and fro over the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rees said unto the vine, Come thou, and reign ove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vine said unto them, Should I leave my wine, which cheereth God and man, and go to wave to and fro over the tr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ll the trees unto the bramble, Come thou, and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bramble said unto the trees, If in truth ye anoint me king over you, then come and put your trust in my shadow: and if not, let fire come out of the bramble, and devour the cedars of Leban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if ye have dealt truly and uprightly, in that ye have made Abimelech king, and if ye have dealt well with Jerubbaal and his house, and have done unto him according to the deserving of hi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y father fought for you, and adventured his life, and delivered you out of the hand of Midi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are risen up against my father’s house this day, and have slain his sons, threescore and ten persons, upon one stone, and have made Abimelech, the son of his maidservant, king over the men of Shechem, because he is your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melech the son of Jerubbaal went to Shechem unto his mother’s brethren, and spake with them, and with all the family of the house of his mother’s fath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e then have dealt truly and uprightly with Jerubbaal and with his house this day, then rejoice ye in Abimelech, and let him also rejoic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not, let fire come out from Abimelech, and devour the men of Shechem, and the house of Millo; and let fire come out from the men of Shechem, and from the house of Millo, and devour Abimele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tham ran away, and fled, and went to Beer, and dwelt there, for fear of Abimelech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imelech was prince over Israel three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sent an evil spirit between Abimelech and the men of Shechem; and the men of Shechem dealt treacherously with Abimel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e violence done to the threescore and ten sons of Jerubbaal might come, and that their blood might be laid upon Abimelech their brother, which slew them, and upon the men of Shechem, which strengthened his hands to slay his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Shechem set liers in wait for him on the tops of the mountains, and they robbed all that came along that way by them: and it was told Abimel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aal the son of Ebed came with his brethren, and went over to Shechem: and the men of Shechem put their trust i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went out into the field, and gathered their vineyards, and trode the grapes, and held festival, and went into the house of their god, and did eat and drink, and cursed Abimele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aal the son of Ebed said, Who is Abimelech, and who is Shechem, that we should serve him? is not he the son of Jerubbaal? and Zebul his officer? serve ye the men of Hamor the father of Shechem: but why should we serv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I pray you, in the ears of all the men of Shechem, Whether is better for you that all the sons of Jerubbaal, which are threescore and ten persons, rule over you, or that one rule over you? remember also that I am your bone and your fle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ould to God this people were under my hand! then would I remove Abimelech. And he said to Abimelech, Increase thine army, and come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Zebul the ruler of the city heard the words of Gaal the son of Ebed, his anger was kind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ent messengers unto Abimelech craftily, saying, Behold, Gaal the son of Ebed and his brethren are come to Shechem; and, behold, they constrain the city to take part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up by night, thou and the people that is with thee, and lie in wait in the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shall be, that in the morning, as soon as the sun is up, thou shalt rise early, and set upon the city: and, behold, when he and the people that is with him come out against thee, then mayest thou do to them as thou shalt find occa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imelech rose up, and all the people that were with him, by night, and they laid wait against Shechem in four compan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Gaal the son of Ebed went out, and stood in the entering of the gate of the city: and Abimelech rose up, and the people that were with him, from the ambush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Gaal saw the people, he said to Zebul, Behold, there come people down from the tops of the mountains. And Zebul said unto him, Thou seest the shadow of the mountains as if they wer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aal spake again and said, See, there come people down by the middle of the land, and one company cometh by the way of the oak of Meonen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id Zebul unto him, Where is now thy mouth, that thou saidst, Who is Abimelech, that we should serve him? is not this the people that thou hast despised? go out now, I pray, and figh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other’s brethren spake of him in the ears of all the men of Shechem all these words: and their hearts inclined to follow Abimelech; for they said, He is our br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Gaal went out before the men of Shechem, and fought with Abimele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bimelech chased him, and he fled before him, and there fell many wounded, even unto the entering of the ga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bimelech dwelt at Arumah: and Zebul drave out Gaal and his brethren, that they should not dwell in Shec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on the morrow, that the people went out into the field; and they told Abimele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the people, and divided them into three companies, and laid wait in the field; and he looked, and, behold, the people came forth out of the city; and he rose up against them, and smote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bimelech, and the companies that were with him, rushed forward, and stood in the entering of the gate of the city: and the two companies rushed upon all that were in the field, and smote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bimelech fought against the city all that day; and he took the city, and slew the people that was therein: and he beat down the city, and sowed it with sal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all the men of the tower of Shechem heard thereof, they entered into the hold of the house of El-beri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t was told Abimelech that all the men of the tower of Shechem were gathered toge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bimelech gat him up to mount Zalmon, he and all the people that were with him; and Abimelech took an axe in his hand, and cut down a bough from the trees, and took it up, and laid it on his shoulder: and he said unto the people that were with him, What ye have seen me do, make haste, and do as I have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gave him threescore and ten pieces of silver out of the house of Baal-berith, wherewith Abimelech hired vain and light fellows, which followed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eople likewise cut down every man his bough, and followed Abimelech, and put them to the hold, and set the hold on fire upon them; so that all the men of the tower of Shechem died also, about a thousand men and wo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went Abimelech to Thebez, and encamped against Thebez, and took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re was a strong tower within the city, and thither fled all the men and women, and all they of the city, and shut themselves in, and gat them up to the roof of the tow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bimelech came unto the tower, and fought against it, and went hard unto the door of the tower to burn it with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 certain woman cast an upper millstone upon Abimelech’s head, and brake his skul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he called hastily unto the young man his armourbearer, and said unto him, Draw thy sword, and kill me, that men say not of me, A woman slew him. And his young man thrust him through, and he di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men of Israel saw that Abimelech was dead, they departed every man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us God requited the wickedness of Abimelech, which he did unto his father, in slaying his seventy breth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wickedness of the men of Shechem did God requite upon their heads: and upon them came the curse of Jotham the son of Jerubbaa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ent unto his father’s house at Ophrah, and slew his brethren the sons of Jerubbaal, being threescore and ten persons, upon one stone: but Jotham the youngest son of Jerubbaal was left; for he hid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en of Shechem assembled themselves together, and all the house of Millo, and went and made Abimelech king, by the oak of the pillar that was in Shec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told it to Jotham, he went and stood in the top of mount Gerizim, and lifted up his voice, and cried, and said unto them, Hearken unto me, ye men of Shechem, that God may hearken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ees went forth on a time to anoint a king over them; and they said unto the olive tree, Reign thou over u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2026-06-21T19:23:32Z</dcterms:created>
  <dcterms:modified xsi:type="dcterms:W3CDTF">2026-06-21T19:23:32Z</dcterms:modified>
  <dc:title>Bible.com.au: JUDGES 9:1-57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