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424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pake also unto the men of Penuel, saying, When I come again in peace, I will break down this tow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Zebah and Zalmunna were in Karkor, and their hosts with them, about fifteen thousand men, all that were left of all the host of the children of the east: for there fell an hundred and twenty thousand men that drew sw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ideon went up by the way of them that dwelt in tents on the east of Nobah and Jogbehah, and smote the host; for the host was secu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Zebah and Zalmunna fled; and he pursued after them; and he took the two kings of Midian, Zebah and Zalmunna, and discomfited all the ho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Gideon the son of Joash returned from the battle from the ascent of Her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caught a young man of the men of Succoth, and inquired of him: and he described for him the princes of Succoth, and the elders thereof, seventy and seven 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came unto the men of Succoth, and said, Behold Zebah and Zalmunna, concerning whom ye did taunt me, saying, Are the hands of Zebah and Zalmunna now in thine hand, that we should give bread unto thy men that are wea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ook the elders of the city, and thorns of the wilderness and briers, and with them he taught the men of Succo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brake down the tower of Penuel, and slew the men of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aid he unto Zebah and Zalmunna, What manner of men were they whom ye slew at Tabor? And they answered, As thou art, so were they; each one resembled the children of a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men of Ephraim said unto him, Why hast thou served us thus, that thou calledst us not, when thou wentest to fight with Midian? And they did chide with him sharpl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They were my brethren, the sons of my mother: as the LORD liveth, if ye had saved them alive, I would not slay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unto Jether his firstborn, Up, and slay them. But the youth drew not his sword: for he feared, because he was yet a yo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Zebah and Zalmunna said, Rise thou, and fall upon us: for as the man is, so is his strength. And Gideon arose, and slew Zebah and Zalmunna, and took the crescents that were on their camels’ neck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men of Israel said unto Gideon, Rule thou over us, both thou, and thy son, and thy son’s son also: for thou hast saved us out of the hand of Midi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Gideon said unto them, I will not rule over you, neither shall my son rule over you: the LORD shall rule over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ideon said unto them, I would desire a request of you, that ye would give me every man the earrings of his spoil. (For they had golden earrings, because they were Ishmael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answered, We will willingly give them. And they spread a garment, and did cast therein every man the earrings of his sp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weight of the golden earrings that he requested was a thousand and seven hundred shekels of gold; beside the crescents, and the pendants, and the purple raiment that was on the kings of Midian, and beside the chains that were about their camels’ neck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Gideon made an ephod thereof, and put it in his city, even in Ophrah: and all Israel went a whoring after it there: and it became a snare unto Gideon, and to his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Midian was subdued before the children of Israel, and they lifted up their heads no more. And the land had rest forty years in the days of Gide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them, What have I now done in comparison of you? Is not the gleaning of the grapes of Ephraim better than the vintage of Abiez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Jerubbaal the son of Joash went and dwelt in his own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Gideon had threescore and ten sons of his body begotten: for he had many wiv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is concubine that was in Shechem, she also bare him a son, and he called his name Abimelec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Gideon the son of Joash died in a good old age, and was buried in the sepulchre of Joash his father, in Ophrah of the Abiezrit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t came to pass, as soon as Gideon was dead, that the children of Israel turned again, and went a whoring after the Baalim, and made Baal-berith their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hildren of Israel remembered not the LORD their God, who had delivered them out of the hand of all their enemies on every sid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either shewed they kindness to the house of Jerubbaal, who is Gideon, according to all the goodness which he had shewed unto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hath delivered into your hand the princes of Midian, Oreb and Zeeb: and what was I able to do in comparison of you? Then their anger was abated toward him, when he had said th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ideon came to Jordan, and passed over, he, and the three hundred men that were with him, faint, yet pursu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 men of Succoth, Give, I pray you, loaves of bread unto the people that follow me; for they be faint, and I am pursuing after Zebah and Zalmunna, the kings of Midi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nces of Succoth said, Are the hands of Zebah and Zalmunna now in thine hand, that we should give bread unto thine arm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ideon said: Therefore when the LORD hath delivered Zebah and Zalmunna into mine hand, then I will tear your flesh with the thorns of the wilderness and with bri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went up thence to Penuel, and spake unto them in like manner: and the men of Penuel answered him as the men of Succoth had answered.]]></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2026-06-28T05:56:08Z</dcterms:created>
  <dcterms:modified xsi:type="dcterms:W3CDTF">2026-06-28T05:56:08Z</dcterms:modified>
  <dc:title>Bible.com.au: JUDGES 8:1-35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