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e same night, that the LORD said unto him, Arise, get thee down into the camp; for I have delivered it into th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ou fear to go down, go thou with Purah thy servant down to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hear what they say; and afterward shall thine hands be strengthened to go down into the camp. Then went he down with Purah his servant unto the outermost part of the armed men that were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idianites and the Amalekites and all the children of the east lay along in the valley like locusts for multitude; and their camels were without number, as the sand which is upon the sea shore for multitu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Gideon was come, behold, there was a man that told a dream unto his fellow, and said, Behold, I dreamed a dream, and, lo, a cake of barley bread tumbled into the camp of Midian, and came unto the tent, and smote it that it fell, and turned it upside down, that the tent lay a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fellow answered and said, This is nothing else save the sword of Gideon the son of Joash, a man of Israel: into his hand God hath delivered Midian, and all the ho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was so, when Gideon heard the telling of the dream, and the interpretation thereof, that he worshipped; and he returned into the camp of Israel, and said, Arise; for the LORD hath delivered into your hand the host of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ivided the three hundred men into three companies, and he put into the hands of all of them trumpets, and empty pitchers, with torches within the pitc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m, Look on me, and do likewise: and, behold, when I come to the outermost part of the camp, it shall be that, as I do, so shall ye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blow the trumpet, I and all that are with me, then blow ye the trumpets also on every side of all the camp, and say, For the LORD and for Gid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rubbaal, who is Gideon, and all the people that were with him, rose up early, and pitched beside the spring of Harod: and the camp of Midian was on the north side of them, by the hill of Moreh, in the vall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and the hundred men that were with him, came unto the outermost part of the camp in the beginning of the middle watch, when they had but newly set the watch: and they blew the trumpets, and brake in pieces the pitchers that were in thei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three companies blew the trumpets, and brake the pitchers, and held the torches in their left hands, and the trumpets in their right hands to blow withal: and they cried, The sword of the LORD and of Gid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tood every man in his place round about the camp: and all the host ran; and they shouted, and put them to fl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blew the three hundred trumpets, and the LORD set every man’s sword against his fellow, and against all the host: and the host fled as far as Beth-shittah toward Zererah, as far as the border of Abel-meholah, by T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n of Israel were gathered together out of Naphtali, and out of Asher, and out of all Manasseh, and pursued after Mid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ent messengers throughout all the hill country of Ephraim, saying, Come down against Midian, and take before them the waters, as far as Beth-barah, even Jordan. So all the men of Ephraim were gathered together, and took the waters as far as Beth-barah, even Jord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the two princes of Midian, Oreb and Zeeb; and they slew Oreb at the rock of Oreb, and Zeeb they slew at the winepress of Zeeb, and pursued Midian: and they brought the heads of Oreb and Zeeb to Gideon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Gideon, The people that are with thee are too many for me to give the Midianites into their hand, lest Israel vaunt themselves against me, saying, Mine own hand hath save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go to, proclaim in the ears of the people, saying, Whosoever is fearful and trembling, let him return and depart from mount Gilead. And there returned of the people twenty and two thousand; and there remained ten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Gideon, The people are yet too many; bring them down unto the water, and I will try them for thee there: and it shall be, that of whom I say unto thee, This shall go with thee, the same shall go with thee; and of whomsoever I say unto thee, This shall not go with thee, the same shall not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rought down the people unto the water: and the LORD said unto Gideon, Every one that lappeth of the water with his tongue, as a dog lappeth, him shalt thou set by himself; likewise every one that boweth down upon his knees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umber of them that lapped, putting their hand to their mouth, was three hundred men: but all the rest of the people bowed down upon their knees to drink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Gideon, By the three hundred men that lapped will I save you, and deliver the Midianites into thine hand: and let all the people go every man unto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people took victuals in their hand, and their trumpets: and he sent all the men of Israel every man unto his tent, but retained the three hundred men: and the camp of Midian was beneath him in the valle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JUDGES 7:1-25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