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of it, ye that ride on white asses, ye that sit on rich carpets, and ye that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r from the noise of archers, in the places of drawing water, there shall they rehearse the righteous acts of the LORD, even the righteous acts of his rule in Israel. Then the people of the LORD went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ame down a remnant of the nobles and the people; the LORD came down for me against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came down they whose root is in Amalek; after thee, Benjamin, among thy peoples; out of Machir came down governors, and out of Zebulun they that handle the marshal’s sta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as was Issachar, so was Barak; into the valley they rushed forth at his feet. By the watercourses of Reuben there were great resolve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satest thou among the sheepfolds, to hear the pipings for the flocks? At the watercourse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Dan, why did he remain in ships? Asher sat still at the haven of the sea, and abode by his cree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was a people that jeoparded their lives unto the death, and Naphtali, upo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gi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Kishon swept them away, that ancient river, the river Kishon. O my soul, march on with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horsehoofs stamp by reason of the pransings, the pransings of their strong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be, the wife of Heber the Kenit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him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through his head, yea, she pierced and struck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the window she looked forth, and cried, the mother of Sisera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at the leaders took the lead in Israel, for that the people offered themselves willingly, bless ye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found, have they not divided the spoil? a damsel, two damsels to every man; to Sisera a spoil of divers colours, a spoil of divers colours of embroidery, of divers colours of embroidery on both sides, on the necks of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forth out of Seir, when thou marchedst out of the field of Edom, the earth trembled, the heavens also dropped, yea, the clouds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flowed down at the presence of the LORD, even yon Sinai at the presence of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ulers ceased in Israel, they ceased,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2026-06-15T08:48:11Z</dcterms:created>
  <dcterms:modified xsi:type="dcterms:W3CDTF">2026-06-15T08:48:11Z</dcterms:modified>
  <dc:title>Bible.com.au: JUDGES 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