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children of Israel cried unto the LORD, the LORD raised up a saviour to the children of Israel, who saved them, even Othniel the son of Kenaz, Caleb’s younger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pirit of the LORD came upon him, and he judged Israel; and he went out to war, and the LORD delivered Cushan-rishathaim king of Mesopotamia into his hand: and his hand prevailed against Cushan-rishatha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and had rest forty years. And Othniel the son of Kenaz d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Israel again did that which was evil in the sight of the LORD: and the LORD strengthened Eglon the king of Moab against Israel, because they had done that which was evil in the sight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athered unto him the children of Ammon and Amalek; and went and smote Israel, and they possessed the city of palm tr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hildren of Israel served Eglon the king of Moab eighteen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 children of Israel cried unto the LORD, the LORD raised them up a saviour, Ehud the son of Gera, the Benjamite, a man lefthanded: and the children of Israel sent a present by him unto Eglon the king of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hud made him a sword which had two edges, of a cubit length; and he girded it under his raiment upon his right thi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offered the present unto Eglon king of Moab: now Eglon was a very fat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he had made an end of offering the present, he sent away the people that bare the pre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tions which the LORD left, to prove Israel by them, even as many as had not known all the wars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e himself turned back from the quarries that were by Gilgal, and said, I have a secret errand unto thee, O king. And he said, Keep silence. And all that stood by him went out from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hud came unto him; and he was sitting by himself alone in his summer parlour. And Ehud said, I have a message from God unto thee. And he arose out of his s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hud put forth his left hand, and took the sword from his right thigh, and thrust it into his bel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aft also went in after the blade; and the fat closed upon the blade, for he drew not the sword out of his belly; and it came out beh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Ehud went forth into the porch, and shut the doors of the parlour upon him, and lock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when he was gone out, his servants came; and they saw, and, behold, the doors of the parlour were locked; and they said, Surely he covereth his feet in his summer chamb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arried till they were ashamed: and, behold, he opened not the doors of the parlour; therefore they took the key, and opened them: and, behold, their lord was fallen down dead on the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Ehud escaped while they tarried, and passed beyond the quarries, and escaped unto Seir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he was come, that he blew a trumpet in the hill country of Ephraim, and the children of Israel went down with him from the hill country, and he befor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them, Follow after me: for the LORD hath delivered your enemies the Moabites into your hand. And they went down after him, and took the fords of Jordan against the Moabites, and suffered not a man to pass 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ly that the generations of the children of Israel might know, to teach them war, at the least such as beforetime knew nothing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mote of Moab at that time about ten thousand men, every lusty man, and every man of valour; and there escaped not a 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Moab was subdued that day under the hand of Israel. And the land had rest fourscore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fter him was Shamgar the son of Anath, which smote of the Philistines six hundred men with an ox goad: and he also saved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ely, the five lords of the Philistines, and all the Canaanites, and the Zidonians, and the Hivites that dwelt in mount Lebanon, from mount Baal-hermon unto the entering in of Ham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re for to prove Israel by them, to know whether they would hearken unto the commandments of the LORD, which he commanded their fathers by the hand of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dwelt among the Canaanites; the Hittite, and the Amorite, and the Perizzite, and the Hivite, and the Jebus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took their daughters to be their wives, and gave their own daughters to their sons, and served thei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hildren of Israel did that which was evil in the sight of the LORD, and forgat the LORD their God, and served the Baalim and the Ashero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anger of the LORD was kindled against Israel, and he sold them into the hand of Cushan-rishathaim king of Mesopotamia: and the children of Israel served Cushan-rishathaim eight year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2026-08-10T21:07:12Z</dcterms:created>
  <dcterms:modified xsi:type="dcterms:W3CDTF">2026-08-10T21:07:12Z</dcterms:modified>
  <dc:title>Bible.com.au: JUDGES 3:1-31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