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0032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3: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the children of Israel cried unto the LORD, the LORD raised up a saviour to the children of Israel, who saved them, even Othniel the son of Kenaz, Caleb’s younger bro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spirit of the LORD came upon him, and he judged Israel; and he went out to war, and the LORD delivered Cushan-rishathaim king of Mesopotamia into his hand: and his hand prevailed against Cushan-rishatha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and had rest forty years. And Othniel the son of Kenaz di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children of Israel again did that which was evil in the sight of the LORD: and the LORD strengthened Eglon the king of Moab against Israel, because they had done that which was evil in the sight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gathered unto him the children of Ammon and Amalek; and went and smote Israel, and they possessed the city of palm tre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children of Israel served Eglon the king of Moab eighteen yea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when the children of Israel cried unto the LORD, the LORD raised them up a saviour, Ehud the son of Gera, the Benjamite, a man lefthanded: and the children of Israel sent a present by him unto Eglon the king of Moab.]]></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Ehud made him a sword which had two edges, of a cubit length; and he girded it under his raiment upon his right thig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offered the present unto Eglon king of Moab: now Eglon was a very fat m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n he had made an end of offering the present, he sent away the people that bare the prese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 nations which the LORD left, to prove Israel by them, even as many as had not known all the wars of Cana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he himself turned back from the quarries that were by Gilgal, and said, I have a secret errand unto thee, O king. And he said, Keep silence. And all that stood by him went out from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Ehud came unto him; and he was sitting by himself alone in his summer parlour. And Ehud said, I have a message from God unto thee. And he arose out of his se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Ehud put forth his left hand, and took the sword from his right thigh, and thrust it into his bell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haft also went in after the blade; and the fat closed upon the blade, for he drew not the sword out of his belly; and it came out behi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Ehud went forth into the porch, and shut the doors of the parlour upon him, and locked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when he was gone out, his servants came; and they saw, and, behold, the doors of the parlour were locked; and they said, Surely he covereth his feet in his summer chamb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tarried till they were ashamed: and, behold, he opened not the doors of the parlour; therefore they took the key, and opened them: and, behold, their lord was fallen down dead on the ear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Ehud escaped while they tarried, and passed beyond the quarries, and escaped unto Seir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t came to pass, when he was come, that he blew a trumpet in the hill country of Ephraim, and the children of Israel went down with him from the hill country, and he before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said unto them, Follow after me: for the LORD hath delivered your enemies the Moabites into your hand. And they went down after him, and took the fords of Jordan against the Moabites, and suffered not a man to pass ov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ly that the generations of the children of Israel might know, to teach them war, at the least such as beforetime knew nothing thereof;]]></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y smote of Moab at that time about ten thousand men, every lusty man, and every man of valour; and there escaped not a ma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Moab was subdued that day under the hand of Israel. And the land had rest fourscore yea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after him was Shamgar the son of Anath, which smote of the Philistines six hundred men with an ox goad: and he also saved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amely, the five lords of the Philistines, and all the Canaanites, and the Zidonians, and the Hivites that dwelt in mount Lebanon, from mount Baal-hermon unto the entering in of Hama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were for to prove Israel by them, to know whether they would hearken unto the commandments of the LORD, which he commanded their fathers by the hand of Mos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children of Israel dwelt among the Canaanites; the Hittite, and the Amorite, and the Perizzite, and the Hivite, and the Jebusit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took their daughters to be their wives, and gave their own daughters to their sons, and served their go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children of Israel did that which was evil in the sight of the LORD, and forgat the LORD their God, and served the Baalim and the Ashero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the anger of the LORD was kindled against Israel, and he sold them into the hand of Cushan-rishathaim king of Mesopotamia: and the children of Israel served Cushan-rishathaim eight years.]]></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2026-06-20T20:23:29Z</dcterms:created>
  <dcterms:modified xsi:type="dcterms:W3CDTF">2026-06-20T20:23:29Z</dcterms:modified>
  <dc:title>Bible.com.au: JUDGES 3:1-31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