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8450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2: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buried him in the border of his inheritance in Timnath-heres, in the hill country of Ephraim, on the north of the mountain of Gaas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lso all that generation were gathered unto their fathers: and there arose another generation after them, which knew not the LORD, nor yet the work which he had wrought for Isra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children of Israel did that which was evil in the sight of the LORD, and served the Baal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forsook the LORD, the God of their fathers, which brought them out of the land of Egypt, and followed other gods, of the gods of the peoples that were round about them, and bowed themselves down unto them: and they provoked the LORD to ang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y forsook the LORD, and served Baal and the Ashtaro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anger of the LORD was kindled against Israel, and he delivered them into the hands of spoilers that spoiled them, and he sold them into the hands of their enemies round about, so that they could not any longer stand before their enemi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ithersoever they went out, the hand of the LORD was against them for evil, as the LORD had spoken, and as the LORD had sworn unto them: and they were sore distress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LORD raised up judges, which saved them out of the hand of those that spoiled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yet they hearkened not unto their judges, for they went a whoring after other gods, and bowed themselves down unto them: they turned aside quickly out of the way wherein their fathers walked, obeying the commandments of the LORD; but they did not so.]]></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when the LORD raised them up judges, then the LORD was with the judge, and saved them out of the hand of their enemies all the days of the judge: for it repented the LORD because of their groaning by reason of them that oppressed them and vexed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angel of the LORD came up from Gilgal to Bochim. And he said, I made you to go up out of Egypt, and have brought you unto the land which I sware unto your fathers; and I said, I will never break my covenant with yo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it came to pass, when the judge was dead, that they turned back, and dealt more corruptly than their fathers, in following other gods to serve them, and to bow down unto them; they ceased not from their doings, nor from their stubborn w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anger of the LORD was kindled against Israel; and he said, Because this nation have transgressed my covenant which I commanded their fathers, and have not hearkened unto my voic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also will not henceforth drive out any from before them of the nations which Joshua left when he di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at by them I may prove Israel, whether they will keep the way of the LORD to walk therein, as their fathers did keep it, or no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the LORD left those nations, without driving them out hastily; neither delivered he them into the hand of Joshu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ye shall make no covenant with the inhabitants of this land; ye shall break down their altars: but ye have not hearkened unto my voice: why have ye done thi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refore I also said, I will not drive them out from before you; but they shall be as thorns in your sides, and their gods shall be a snare unto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t came to pass, when the angel of the LORD spake these words unto all the children of Israel, that the people lifted up their voice, and wep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called the name of that place Bochim: and they sacrificed there unto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when Joshua had sent the people away, the children of Israel went every man unto his inheritance to possess the l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people served the LORD all the days of Joshua, and all the days of the elders that outlived Joshua, who had seen all the great work of the LORD, that he had wrought for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Joshua the son of Nun, the servant of the LORD, died, being an hundred and ten years old.]]></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2026-06-19T00:26:43Z</dcterms:created>
  <dcterms:modified xsi:type="dcterms:W3CDTF">2026-06-19T00:26:43Z</dcterms:modified>
  <dc:title>Bible.com.au: JUDGES 2:1-23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