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5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Arise, and let us go up against them: for we have seen the land, and, behold, it is very good: and are ye still? be not slofthful to go and to enter in to possess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e go, ye shall come unto a people secure, and the land is large: for God hath given it into your hand; a place where there is no want of any thing that is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et forth from thence of the family of the Danites, out of Zorah and out of Eshtaol, six hundred men girt with weapons of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up, and encamped in Kiriath-jearim, in Judah: wherefore they called that place Mahaneh-dan unto this day: behold, it is behind Kirjath-jear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assed thence unto the hill country of Ephraim, and came unto the house of Mic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the five men that went to spy out the country of Laish, and said unto their brethren, Do ye know that there is in these houses an ephod, and teraphim, and a graven image, and a molten image? now therefore consider what ye have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aside thither, and came to the house of the young man the Levite, even unto the house of Micah, and asked him of his welf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ix hundred men girt with their weapons of war, who were of the children of Dan, stood by the entering of the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ve men that went to spy out the land went up, and came in thither, and took the graven image, and the ephod, and the teraphim, and the molten image: and the priest stood by the entering of the gate with the six hundred men girt with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se went into Micah’s house and fetched the graven image, the ephod, and the teraphim, and the molten image, the priest said unto them, What do 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in those days the tribe of the Danites sought them an inheritance to dwell in; for unto that day their inheritance had not fallen unto them among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him, Hold thy peace, lay thine hand upon thy mouth, and go with us, and be to us a father and a priest: is it better for thee to be priest unto the house of one man, or to be priest unto a tribe and a family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s heart was glad, and he took the ephod, and the teraphim, and the graven image, and went in the midst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turned and departed, and put the little ones and the cattle and the goods befor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were a good way from the house of Micah, the men that were in the houses near to Micah’s house were gathered together, and overtook the children of 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ried unto the children of Dan. And they turned their faces, and said unto Micah, What aileth thee, that thou comest with such a compan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Ye have taken away my gods which I made, and the priest, and are gone away, and what have I more? and how then say ye unto me, What aile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Dan said unto him, Let not thy voice be heard among us, lest angry fellows fall upon you, and thou lose thy life, with the lives of thy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ren of Dan went their way: and when Micah saw that they were too strong for him, he turned and went back unto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ok that which Micah had made, and the priest which he had, and came unto Laish, unto a people quiet and secure, and smote them with the edge of the sword; and they burnt the city with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was no deliverer, because it was far from Zidon, and they had no dealings with any man; and it was in the valley that lieth by Beth-rehob. And they built the city, and dwelt there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ldren of Dan sent of their family five men from their whole number, men of valour, from Zorah, and from Eshtaol, to spy out the land, and to search it; and they said unto them, Go, search the land: and they came to the hill country of Ephraim, unto the house of Micah, and lodge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lled the name of the city Dan, after the name of Dan their father, who was born unto Israel: howbeit the name of the city was Laish at the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Dan set up for themselves the graven image: and Jonathan, the son of Gershom, the son of Moses, he and his sons were priests to the tribe of the Danites until the day of the captivity of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y set them up Micah’s graven image which he made, all the time that the house of God was in Shilo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by the house of Micah, they knew the voice of the young man the Levite: and they turned aside thither, and said unto him, Who brought thee hither? and what doest thou in this place? and what hast thou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them, Thus and thus hath Micah dealt with me, and he hath hired me, and I am become hi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Ask counsel, we pray thee, of God, that we may know whether our way which we go shall be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aid unto them, Go in peace: before the LORD is your way wherein ye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five men departed, and came to Laish, and saw the people that were therein, how they dwelt in security, after the manner of the Zidonians, quiet and secure; for there was none in the land, possessing authority, that might put them to shame in any thing, and they were far from the Zidonians, and had no dealings with any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me unto their brethren to Zorah and Eshtaol: and their brethren said unto them, What say y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2026-06-17T03:51:49Z</dcterms:created>
  <dcterms:modified xsi:type="dcterms:W3CDTF">2026-06-17T03:51:49Z</dcterms:modified>
  <dc:title>Bible.com.au: JUDGES 18:1-31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