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cah said unto him, Whence comest thou? And he said unto him, I am a Levite of Beth-lehem-judah, and I go to sojourn where I may find a pl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cah said unto him, Dwell with me, and be unto me a father and a priest, and I will give thee ten pieces of silver by the year, and a suit of apparel, and thy victuals. So the Levite went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evite was content to dwell with the man; and the young man was unto him as one of his s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cah consecrated the Levite, and the young man became his priest, and was in the house of Mic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Micah, Now know I that the LORD will do me good, seeing I have a Levite to my prie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man of the hill country of Ephraim, whose name was Mic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s mother, The eleven hundred pieces of silver that were taken from thee, about which thou didst utter a curse, and didst also speak it in mine ears, behold, the silver is with me; I took it. And his mother said, Blessed be my son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stored the eleven hundred pieces of silver to his mother, and his mother said, I verily dedicate the silver unto the LORD from my hand for my son, to make a graven image and a molten image: now therefore I will restore it unto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restored the money unto his mother, his mother took two hundred pieces of silver, and gave them to the founder, who made thereof a graven image and a molten image: and it was in the house of Mic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Micah had an house of gods, and he made an ephod, and teraphim, and consecrated one of his sons, who became his pri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there was no king in Israel: every man did that which was right in his own ey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young man out of Beth-lehem-judah, of the family of Judah, who was a Levite, and he sojourned t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departed out of the city, out of Beth-lehem-judah, to sojourn where he could find a place: and he came to the hill country of Ephraim to the house of Micah, as he journey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2026-05-30T08:19:04Z</dcterms:created>
  <dcterms:modified xsi:type="dcterms:W3CDTF">2026-05-30T08:19:04Z</dcterms:modified>
  <dc:title>Bible.com.au: JUDGES 17:1-13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