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41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16: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w she had liers in wait abiding in the inner chamber. And she said unto him, The Philistines be upon thee, Samson. And he brake the withes, as a string of tow is broken when it toucheth the fire. So his strength was not know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Delilah said unto Samson, Behold, thou hast mocked me, and told me lies: now tell me, I pray thee, wherewith thou mightest be bou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said unto her, If they only bind me with new ropes wherewith no work hath been done, then shall I become weak, and be as another m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Delilah took new ropes, and bound him therewith, and said unto him, The Philistines be upon thee, Samson. And the liers in wait were abiding in the inner chamber. And he brake them from off his arms like a threa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Delilah said unto Samson, Hitherto thou hast mocked me, and told me lies: tell me wherewith thou mightest be bound. And he said unto her, If thou weavest the seven locks of my head with the web.]]></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she fastened it with the pin, and said unto him, The Philistines be upon thee, Samson. And he awaked out of his sleep, and plucked away the pin of the beam, and the web.]]></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she said unto him, How canst thou say, I love thee, when thine heart is not with me? thou hast mocked me these three times, and hast not told me wherein thy great strength lie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t came to pass, when she pressed him daily with her words, and urged him, that his soul was vexed unto dea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told her all his heart, and said unto her, There hath not come a razor upon mine head; for I have been a Nazirite unto God from my mother’s womb: if I be shaven, then my strength will go from me, and I shall become weak, and be like any other ma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when Delilah saw that he had told her all his heart, she sent and called for the lords of the Philistines, saying, Come up this once, for he hath told me all his heart. Then the lords of the Philistines came up unto her, and brought the money in their han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Samson went to Gaza, and saw there an harlot, and went in unto h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she made him sleep upon her knees; and she called for a man, and shaved off the seven locks of his head; and she began to afflict him, and his strength went from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she said, The Philistines be upon thee, Samson. And he awoke out of his sleep, and said, I will go out as at other times, and shake myself. But he wist not that the LORD was departed from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Philistines laid hold on him, and put out his eyes; and they brought him down to Gaza, and bound him with fetters of brass; and he did grind in the prison hous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owbeit the hair of his head began to grow again after he was shav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lords of the Philistines gathered them together for to offer a great sacrifice unto Dagon their god, and to rejoice: for they said, Our god hath delivered Samson our enemy into our han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when the people saw him, they praised their god: for they said, Our god hath delivered into our hand our enemy, and the destroyer of our country, which hath slain many of u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it came to pass, when their hearts were merry, that they said, Call for Samson, that he may make us sport. And they called for Samson out of the prison house; and he made sport before them: and they set him between the pillar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Samson said unto the lad that held him by the hand, Suffer me that I may feel the pillars whereupon the house resteth, that I may lean upon th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ow the house was full of men and women; and all the lords of the Philistines were there; and there were upon the roof about three thousand men and women, that beheld while Samson made spor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Samson called unto the LORD, and said, O Lord GOD, remember member me, I pray thee, and strengthen me, I pray thee, only this once, O God, that I may be at once avenged of the Philistines for my two ey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t was told the Gazites, saying, Samson is come hither. And they compassed him in, and laid wait for him all night in the gate of the city, and were quiet all the night, saying, Let be till morning light, then we will kill hi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Samson took hold of the two middle pillars upon which the house rested, and leaned upon them, the one with his right hand, and the other with his lef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Samson said, Let me die with the Philistines. And he bowed himself with all his might; and the house fell upon the lords, and upon all the people that were therein. So the dead which he slew at his death were more than they which he slew in his lif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his brethren and all the house of his father came down, and took him, and brought him up, and buried him between Zorah and Eshtaol in the buryingplace of Manoah his father. And he judged Israel twenty year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amson lay till midnight, and arose at midnight, and laid hold of the doors of the gate of the city, and the two posts, and plucked them up, bar and all, and put them upon his shoulders, and carried them up to the top of the mountain that is before Hebr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t came to pass afterward, that he loved a woman in the valley of Sorek, whose name was Delila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lords of the Philistines came up unto her, and said unto her, Entice him, and see wherein his great strength lieth, and by what means we may prevail against him, that we may bind him to afflict him: and we will give thee every one of us eleven hundred pieces of silv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Delilah said to Samson, Tell me, I pray thee, wherein thy great strength lieth, and wherewith thou mightest be bound to afflict the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Samson said unto her, If they bind me with seven green withes that were never dried, then shall I become weak, and be as another ma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e lords of the Philistines brought up to her seven green withes which had not been dried, and she bound him with them.]]></a:t>
            </a:r>
          </a:p>
        </p:txBody>
      </p:sp>
    </p:spTree>
  </p:cSld>
  <p:clrMapOvr>
    <a:masterClrMapping/>
  </p:clrMapOvr>
</p:sld>
</file>

<file path=ppt/theme/theme1.xml><?xml version="1.0" encoding="utf-8"?>
<a:theme xmlns:a="http://schemas.openxmlformats.org/drawingml/2006/main" name="Theme77">
  <a:themeElements>
    <a:clrScheme name="Theme7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2026-05-30T08:19:00Z</dcterms:created>
  <dcterms:modified xsi:type="dcterms:W3CDTF">2026-05-30T08:19:00Z</dcterms:modified>
  <dc:title>Bible.com.au: JUDGES 16:1-31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