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S 13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earkened to the voice of Manoah; and the angel of God came again unto the woman as she sat in the field: but Manoah her husband was not with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an made haste, and ran, and told her husband, and said unto him, Behold, the man hath appeared unto me, that came unto me the other d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arose, and went after his wife, and came to the man, and said unto him, Art thou the man that spakest unto the woman? And he said, I a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said, Now let thy words come to pass: what shall be the manner of the child, and what shall be his wor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said unto Manoah, Of all that I said unto the woman let her bewa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may not eat of any thing that cometh of the vine, neither let her drink wine or strong drink, nor eat any unclean thing; all that I commanded her let her obser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said unto the angel of the LORD, I pray thee, let us detain thee, that we may make ready a kid for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said unto Manoah, Though thou detain me, I will not eat of thy bread: and if thou wilt make ready a burnt offering, thou must offer it onto the LORD. For Manoah knew not that he was the angel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said unto the angel of the LORD, What is thy name, that when thy words come to pass we may do thee honou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said unto him, Wherefore askest thou after my name, seeing it is wonderful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again did that which was evil in the sight of the LORD; and the LORD delivered them into the hand of the Philistines forty year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oah took the kid with the meal offering, and offered it upon the rock unto the LORD: and the angel did wondrously, and Manoah and his wife looked 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came to pass, when the flame went up toward heaven from off the altar, that the angel of the LORD ascended in the flame of the altar: and Manoah and his wife looked on; and they fell on their faces to the grou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angel of the LORD did no more appear to Manoah or to his wife. Then Manoah knew that he was the angel of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oah said unto his wife, We shall surely die, because we have seen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wife said unto him, If the LORD were pleased to kill us, he would not have received a burnt offering and a meal offering at our hand, neither would he have shewed us all these things, nor would at this time have told us such things as thes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man bare a son, and called his name Samson: and the child grew, and the LORD blessed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of the LORD began to move him in Mahaneh-dan, between Zorah and Eshtao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certain man of Zorah, of the family of the Danites, whose name was Manoah; and his wife was barren, and bare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appeared unto the woman, and said unto her, Behold now, thou art barren, and bearest not: but thou shalt conceive, and bear a s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beware, I pray thee, and drink no wine nor strong drink, and eat not any unclean th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ou shalt conceive, and bear a son; and no razor shall come upon his head: for the child shall be a Nazirite unto God from the womb: and he shall begin to save Israel out of the hand of the Philistin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man came and told her husband, saying, A man of God came unto me, and his countenance was like the countenance of the angel of God, very terrible; and I asked him not whence he was, neither told he me his nam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unto me, Behold, thou shalt conceive, and bear a son; and now drink no wine nor strong drink, and eat not any unclean thing: for the child shall be a Nazirite unto God from the womb to the day of his dea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anoah entreated the LORD, and said, Oh Lord, I pray thee, let the man of God whom thou didst send come again unto us, and teach us what we shall do onto the child that shall be bo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2026-06-19T23:57:34Z</dcterms:created>
  <dcterms:modified xsi:type="dcterms:W3CDTF">2026-06-19T23:57:34Z</dcterms:modified>
  <dc:title>Bible.com.au: JUDGES 13:1-25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