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2: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had thirty sons, and thirty daughters he sent abroad, and thirty daughters he brought in from abroad for his sons. And he judged Israel seven yea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bzan died, and was buried at Beth-le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fter him Elon the Zebulunite judged Israel; and he judged Israel ten yea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Elon the Zebulunite died, and was buried in Aijalon in the land of Zebulu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fter him Abdon the son of Hillel the Pirathonite judged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had forty sons and thirty sons’ sons, that rode on threescore and ten ass colts: and he judged Israel eight yea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bdon the son of Hillel the Pirathonite died, and was buried in Pirathon in the land of Ephraim, in the hill country of the Amalekit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men of Ephraim were gathered together, and passed northward; and they said unto Jephthah, Wherefore passedst thou over to fight against the children of Ammon, and didst not call us to go with thee? we will burn thine house upon thee with fi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ephthah said unto them, I and my people were at great strife with the children of Ammon; and when I called you, ye saved me not out of their h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I saw that ye saved me not, I put my life in my hand, and passed over against the children of Ammon, and the LORD delivered them into my hand: wherefore then are ye come up unto me this day, to fight against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Jephthah gathered together all the men of Gilead, and fought with Ephraim: and the men of Gilead smote Ephraim, because they said, Ye are fugitives of Ephraim, ye Gileadites, in the midst of Ephraim, and in the midst of Manasse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Gileadites took the fords of Jordan against the Ephraimites: and it was so, that when any of the fugitives of Ephraim said, Let me go over, the men of Gilead said unto him, Art thou an Ephraimite? If he said, N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said they unto him, Say now Shibboleth; and he said Sibboleth; for he could not frame to pronounce it right; then they laid hold on him, and slew him at the fords of Jordan: and there fell at that time of Ephraim forty and two thous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ephthah judged Israel six years. Then died Jephthah the Gileadite, and was buried in one of the cities of Gilea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fter him Ibzan of Beth-lehem judged Israel.]]></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2026-05-30T08:19:00Z</dcterms:created>
  <dcterms:modified xsi:type="dcterms:W3CDTF">2026-05-30T08:19:00Z</dcterms:modified>
  <dc:title>Bible.com.au: JUDGES 12:1-15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