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14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passed over Jordan to fight also against Judah, and against Benjamin, and against the house of Ephraim; so that Israel was sore distres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cried unto the LORD, saying, We have sinned against thee, even because we have forsaken our God, and have served the Baal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the children of Israel, Did not I save you from the Egyptians, and from the Amorites, from the children of Ammon, an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Zidonians also, and the Amalekites, and the Maonites, did oppress you; and ye cried unto me, and I saved you out of thei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ye have forsaken me, and served other gods: wherefore I will save you no m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unto the gods which ye have chosen; let them save you in the time of your dist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Israel said unto the LORD, We have sinned: do thou unto us whatsoever seemeth good unto thee; only deliver us, we pray thee,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put away the strange gods from among them, and served the LORD: and his soul was grieved for the mise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hildren of Ammon were gathered together, and encamped in Gilead. And the children of Israel assembled themselves together, and encamped in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the princes of Gilead, said one to another, What man is he that will begin to fight against the children of Ammon? he shall be head over all the inhabitants of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Abimelech there arose to save Israel Tola the son of Puah, the son of Dodo, a man of Issachar; and he dwelt in Shamir in the hill country of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judged Israel twenty and three years, and died, and was buried in Sham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him arose Jair, the Gileadite; and he judged Israel twenty and two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ad thirty sons that rode on thirty ass colts, and they had thirty cities, which are called Havvoth-jair unto this day, which are in the land of 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ir died, and was buried in Ka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again did that which was evil in the sight of the LORD, and served the Baalim, and the Ashtaroth, and the gods of Syria, and the gods of Zidon, and the gods of Moab, and the gods of the children of Ammon, and the gods of the Philistines; and they forsook the LORD, and served him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kindled against Israel, and he sold them into the hand of the Philistines, and into the hand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vexed and oppressed the children of Israel that year: eighteen years oppressed they all the children of Israel that were beyond Jordan in the land of the Amorites, which is in Gilea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2026-06-20T23:35:28Z</dcterms:created>
  <dcterms:modified xsi:type="dcterms:W3CDTF">2026-06-20T23:35:28Z</dcterms:modified>
  <dc:title>Bible.com.au: JUDGES 10:1-18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