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015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fterward the children of Judah went down to fight against the Canaanites that dwelt in the hill country, and in the South, and in the low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h went against the Canaanites that dwelt in Hebron: (now the name of Hebron beforetime was Kiriath-arba:) and they smote Sheshai, and Ahiman, and Talm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nce he went against the inhabitants of Debir. (Now the name of Debir beforetime was Kiriath-sep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leb said, He that smiteth Kiriath-sepher, and taketh it, to him will I give Achsah my daughter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thniel the son of Kenaz, Caleb’s younger brother, took it: and he gave him Achsah his daughter to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she came unto him, that she moved him to ask of her father a field: and she lighted down from off her ass; and Caleb said unto her, What wouldest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im, Give me a blessing; for that thou hast set me in the land of the South, give me also springs of water. And Caleb gave her the upper springs and the nether sp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Kenite, Moses’ brother in law, went up out of the city of palm trees with the children of Judah into the wilderness of Judah, which is in the south of Arad; and they went and dwelt with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udah went with Simeon his brother, and they smote the Canaanites that inhabited Zephath, and utterly destroyed it. And the name of the city was called Horm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Judah took Gaza with the border thereof, and Ashkelon with the border thereof, and Ekron with the border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e death of Joshua, that the children of Israel asked of the LORD, saying, Who shall go up for us first against the Canaanites, to fight against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was with Judah; and he drave out the inhabitants of the hill country; for he could not drive out the inhabitants of the valley, because they had chariots of i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gave Hebron unto Caleb, as Moses had spoken: and he drave out thence the three sons of A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Benjamin did not drive out the Jebusites that inhabited Jerusalem: but the Jebusites dwelt with the children of Benjamin in Jerusalem, un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use of Joseph, they also went up against Beth-el: and the LORD was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house of Joseph sent to spy out Beth-el. (Now the name of the city beforetime was Lu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watchers saw a man come forth out of the city, and they said unto him, Shew us, we pray thee, the entrance into the city, and we will deal kindly wi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ewed them the entrance into the city, and they smote the city with the edge of the sword; but they let the man go and all his fami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an went into the land of the Hittites, and built a city, and called the name thereof Luz: which is the name thereof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anasseh did not drive out the inhabitants of Beth-shean and her towns, nor of Taanach and her towns, nor the inhabitants of Dor and her towns, nor the inhabitants of Ibleam and her towns, nor the inhabitants of Megiddo and her towns: but the Canaanites would dwell in that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Israel was waxen strong, that they put the Canaanites to taskwork, and did not utterly drive the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Judah shall go up: behold, I have delivered the land into his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Ephraim drave not out the Canaanites that dwelt in Gezer; but the Canaanites dwelt in Gezer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ebulun drave not out the inhabitants of Kitron, nor the inhabitants of Nahalol; but the Canaanites dwelt among them, and became tributa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her drave not out the inhabitants of Acco, nor the inhabitants of Zidon, nor of Ahlab, nor of Achzib, nor of Helbah, nor of Aphik, nor of Reho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Asherites dwelt among the Canaanites, the inhabitants of the land: for they did not drive them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aphtali drave not out the inhabitants of Beth-shemesh, nor the inhabitants of Beth-anath; but he dwelt among the Canaanites, the inhabitants of the land: nevertheless the inhabitants of Beth-shemesh and of Beth-anath became tributary un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morites forced the children of Dan into the hill country: for they would not suffer them to come down to the vall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Amorites would dwell in mount Heres, in Aijalon, and in Shaalbim: yet the hand of the house of Joseph prevailed, so that they became tributa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border of the Amorites was from the ascent of Akrabbim, from the rock, and upw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aid unto Simeon his brother, Come up with me into my lot, that we may fight against the Canaanites; and I likewise will go with thee into thy lot. So Simeon wen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went up; and the LORD delivered the Canaanites and the Perizzites into their hand: and they smote of them in Bezek ten thousand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found Adoni-bezek in Bezek: and they fought against him, and they smote the Canaanites and the Perizz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doni-bezek fled; and they pursued after him, and caught him, and cut off his thumbs and his great to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doni-bezek said, Threescore and ten kings, having their thumbs and their great toes cut off, gathered their meat under my table: as I have done, so God hath requited me. And they brought him to Jerusalem, and he died the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Judah fought against Jerusalem, and took it, and smote it with the edge of the sword, and set the city on fire.]]></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2026-05-29T20:07:50Z</dcterms:created>
  <dcterms:modified xsi:type="dcterms:W3CDTF">2026-05-29T20:07:50Z</dcterms:modified>
  <dc:title>Bible.com.au: JUDGES 1:1-36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